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9" r:id="rId2"/>
    <p:sldId id="322" r:id="rId3"/>
    <p:sldId id="323" r:id="rId4"/>
    <p:sldId id="32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5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F7582FC-974B-4CFA-AD93-53A2801D311B}"/>
              </a:ext>
            </a:extLst>
          </p:cNvPr>
          <p:cNvSpPr>
            <a:spLocks noChangeAspect="1"/>
          </p:cNvSpPr>
          <p:nvPr/>
        </p:nvSpPr>
        <p:spPr>
          <a:xfrm>
            <a:off x="231775" y="244475"/>
            <a:ext cx="11723688" cy="6376988"/>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186A8283-3CC0-47AB-870B-46F2AD074FC5}"/>
              </a:ext>
            </a:extLst>
          </p:cNvPr>
          <p:cNvCxnSpPr/>
          <p:nvPr/>
        </p:nvCxnSpPr>
        <p:spPr>
          <a:xfrm>
            <a:off x="1978025" y="3733800"/>
            <a:ext cx="82296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6" name="Date Placeholder 3">
            <a:extLst>
              <a:ext uri="{FF2B5EF4-FFF2-40B4-BE49-F238E27FC236}">
                <a16:creationId xmlns:a16="http://schemas.microsoft.com/office/drawing/2014/main" id="{59746D97-5605-4519-AE97-ADB5BE2104C6}"/>
              </a:ext>
            </a:extLst>
          </p:cNvPr>
          <p:cNvSpPr>
            <a:spLocks noGrp="1"/>
          </p:cNvSpPr>
          <p:nvPr>
            <p:ph type="dt" sz="half" idx="10"/>
          </p:nvPr>
        </p:nvSpPr>
        <p:spPr/>
        <p:txBody>
          <a:bodyPr/>
          <a:lstStyle>
            <a:lvl1pPr>
              <a:defRPr>
                <a:solidFill>
                  <a:srgbClr val="FFFFFF"/>
                </a:solidFill>
              </a:defRPr>
            </a:lvl1pPr>
          </a:lstStyle>
          <a:p>
            <a:pPr>
              <a:defRPr/>
            </a:pPr>
            <a:fld id="{240276C2-2447-4828-90B3-ED68121FB803}" type="datetimeFigureOut">
              <a:rPr lang="en-MY"/>
              <a:pPr>
                <a:defRPr/>
              </a:pPr>
              <a:t>20/12/2023</a:t>
            </a:fld>
            <a:endParaRPr lang="en-MY"/>
          </a:p>
        </p:txBody>
      </p:sp>
      <p:sp>
        <p:nvSpPr>
          <p:cNvPr id="7" name="Footer Placeholder 4">
            <a:extLst>
              <a:ext uri="{FF2B5EF4-FFF2-40B4-BE49-F238E27FC236}">
                <a16:creationId xmlns:a16="http://schemas.microsoft.com/office/drawing/2014/main" id="{67BD70C9-6AA4-4C3F-8C20-38A83E95CC02}"/>
              </a:ext>
            </a:extLst>
          </p:cNvPr>
          <p:cNvSpPr>
            <a:spLocks noGrp="1"/>
          </p:cNvSpPr>
          <p:nvPr>
            <p:ph type="ftr" sz="quarter" idx="11"/>
          </p:nvPr>
        </p:nvSpPr>
        <p:spPr/>
        <p:txBody>
          <a:bodyPr/>
          <a:lstStyle>
            <a:lvl1pPr>
              <a:defRPr>
                <a:solidFill>
                  <a:srgbClr val="FFFFFF"/>
                </a:solidFill>
              </a:defRPr>
            </a:lvl1pPr>
          </a:lstStyle>
          <a:p>
            <a:pPr>
              <a:defRPr/>
            </a:pPr>
            <a:endParaRPr lang="en-MY"/>
          </a:p>
        </p:txBody>
      </p:sp>
      <p:sp>
        <p:nvSpPr>
          <p:cNvPr id="8" name="Slide Number Placeholder 5">
            <a:extLst>
              <a:ext uri="{FF2B5EF4-FFF2-40B4-BE49-F238E27FC236}">
                <a16:creationId xmlns:a16="http://schemas.microsoft.com/office/drawing/2014/main" id="{3CCF07C2-515B-4EEE-8EAC-F9C3309449EC}"/>
              </a:ext>
            </a:extLst>
          </p:cNvPr>
          <p:cNvSpPr>
            <a:spLocks noGrp="1"/>
          </p:cNvSpPr>
          <p:nvPr>
            <p:ph type="sldNum" sz="quarter" idx="12"/>
          </p:nvPr>
        </p:nvSpPr>
        <p:spPr/>
        <p:txBody>
          <a:bodyPr/>
          <a:lstStyle>
            <a:lvl1pPr>
              <a:defRPr>
                <a:solidFill>
                  <a:srgbClr val="FFFFFF"/>
                </a:solidFill>
              </a:defRPr>
            </a:lvl1pPr>
          </a:lstStyle>
          <a:p>
            <a:pPr>
              <a:defRPr/>
            </a:pPr>
            <a:fld id="{E690AE60-14F7-4677-A9EB-56035CBD3D15}" type="slidenum">
              <a:rPr lang="en-MY" altLang="en-US"/>
              <a:pPr>
                <a:defRPr/>
              </a:pPr>
              <a:t>‹#›</a:t>
            </a:fld>
            <a:endParaRPr lang="en-MY" altLang="en-US"/>
          </a:p>
        </p:txBody>
      </p:sp>
    </p:spTree>
    <p:extLst>
      <p:ext uri="{BB962C8B-B14F-4D97-AF65-F5344CB8AC3E}">
        <p14:creationId xmlns:p14="http://schemas.microsoft.com/office/powerpoint/2010/main" val="3292920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7DEF7F-2616-4113-B673-0CC1AAE924C7}"/>
              </a:ext>
            </a:extLst>
          </p:cNvPr>
          <p:cNvSpPr>
            <a:spLocks noGrp="1"/>
          </p:cNvSpPr>
          <p:nvPr>
            <p:ph type="dt" sz="half" idx="10"/>
          </p:nvPr>
        </p:nvSpPr>
        <p:spPr/>
        <p:txBody>
          <a:bodyPr/>
          <a:lstStyle>
            <a:lvl1pPr>
              <a:defRPr/>
            </a:lvl1pPr>
          </a:lstStyle>
          <a:p>
            <a:pPr>
              <a:defRPr/>
            </a:pPr>
            <a:fld id="{730C8283-3BFD-45BF-9229-AA56EB20F182}" type="datetimeFigureOut">
              <a:rPr lang="en-MY"/>
              <a:pPr>
                <a:defRPr/>
              </a:pPr>
              <a:t>20/12/2023</a:t>
            </a:fld>
            <a:endParaRPr lang="en-MY"/>
          </a:p>
        </p:txBody>
      </p:sp>
      <p:sp>
        <p:nvSpPr>
          <p:cNvPr id="5" name="Footer Placeholder 4">
            <a:extLst>
              <a:ext uri="{FF2B5EF4-FFF2-40B4-BE49-F238E27FC236}">
                <a16:creationId xmlns:a16="http://schemas.microsoft.com/office/drawing/2014/main" id="{F954C4D1-63C0-4D5F-91D6-C937B61CABF4}"/>
              </a:ext>
            </a:extLst>
          </p:cNvPr>
          <p:cNvSpPr>
            <a:spLocks noGrp="1"/>
          </p:cNvSpPr>
          <p:nvPr>
            <p:ph type="ftr" sz="quarter" idx="11"/>
          </p:nvPr>
        </p:nvSpPr>
        <p:spPr/>
        <p:txBody>
          <a:bodyPr/>
          <a:lstStyle>
            <a:lvl1pPr>
              <a:defRPr/>
            </a:lvl1pPr>
          </a:lstStyle>
          <a:p>
            <a:pPr>
              <a:defRPr/>
            </a:pPr>
            <a:endParaRPr lang="en-MY"/>
          </a:p>
        </p:txBody>
      </p:sp>
      <p:sp>
        <p:nvSpPr>
          <p:cNvPr id="6" name="Slide Number Placeholder 5">
            <a:extLst>
              <a:ext uri="{FF2B5EF4-FFF2-40B4-BE49-F238E27FC236}">
                <a16:creationId xmlns:a16="http://schemas.microsoft.com/office/drawing/2014/main" id="{DD6B2D38-1698-4AA2-BA95-698A15E65391}"/>
              </a:ext>
            </a:extLst>
          </p:cNvPr>
          <p:cNvSpPr>
            <a:spLocks noGrp="1"/>
          </p:cNvSpPr>
          <p:nvPr>
            <p:ph type="sldNum" sz="quarter" idx="12"/>
          </p:nvPr>
        </p:nvSpPr>
        <p:spPr/>
        <p:txBody>
          <a:bodyPr/>
          <a:lstStyle>
            <a:lvl1pPr>
              <a:defRPr/>
            </a:lvl1pPr>
          </a:lstStyle>
          <a:p>
            <a:pPr>
              <a:defRPr/>
            </a:pPr>
            <a:fld id="{B8E159C7-1FF6-40D4-9F83-A5074A2511CB}" type="slidenum">
              <a:rPr lang="en-MY" altLang="en-US"/>
              <a:pPr>
                <a:defRPr/>
              </a:pPr>
              <a:t>‹#›</a:t>
            </a:fld>
            <a:endParaRPr lang="en-MY" altLang="en-US"/>
          </a:p>
        </p:txBody>
      </p:sp>
    </p:spTree>
    <p:extLst>
      <p:ext uri="{BB962C8B-B14F-4D97-AF65-F5344CB8AC3E}">
        <p14:creationId xmlns:p14="http://schemas.microsoft.com/office/powerpoint/2010/main" val="429731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84477CB-090B-48BE-B753-D999F3D41065}"/>
              </a:ext>
            </a:extLst>
          </p:cNvPr>
          <p:cNvSpPr>
            <a:spLocks noGrp="1"/>
          </p:cNvSpPr>
          <p:nvPr>
            <p:ph type="dt" sz="half" idx="10"/>
          </p:nvPr>
        </p:nvSpPr>
        <p:spPr/>
        <p:txBody>
          <a:bodyPr/>
          <a:lstStyle>
            <a:lvl1pPr>
              <a:defRPr/>
            </a:lvl1pPr>
          </a:lstStyle>
          <a:p>
            <a:pPr>
              <a:defRPr/>
            </a:pPr>
            <a:fld id="{8F305A31-25C0-4DC1-B345-E3F17442000B}" type="datetimeFigureOut">
              <a:rPr lang="en-MY"/>
              <a:pPr>
                <a:defRPr/>
              </a:pPr>
              <a:t>20/12/2023</a:t>
            </a:fld>
            <a:endParaRPr lang="en-MY"/>
          </a:p>
        </p:txBody>
      </p:sp>
      <p:sp>
        <p:nvSpPr>
          <p:cNvPr id="5" name="Footer Placeholder 4">
            <a:extLst>
              <a:ext uri="{FF2B5EF4-FFF2-40B4-BE49-F238E27FC236}">
                <a16:creationId xmlns:a16="http://schemas.microsoft.com/office/drawing/2014/main" id="{FF2FAEDC-E433-4468-9EAD-5D361C50331C}"/>
              </a:ext>
            </a:extLst>
          </p:cNvPr>
          <p:cNvSpPr>
            <a:spLocks noGrp="1"/>
          </p:cNvSpPr>
          <p:nvPr>
            <p:ph type="ftr" sz="quarter" idx="11"/>
          </p:nvPr>
        </p:nvSpPr>
        <p:spPr/>
        <p:txBody>
          <a:bodyPr/>
          <a:lstStyle>
            <a:lvl1pPr>
              <a:defRPr/>
            </a:lvl1pPr>
          </a:lstStyle>
          <a:p>
            <a:pPr>
              <a:defRPr/>
            </a:pPr>
            <a:endParaRPr lang="en-MY"/>
          </a:p>
        </p:txBody>
      </p:sp>
      <p:sp>
        <p:nvSpPr>
          <p:cNvPr id="6" name="Slide Number Placeholder 5">
            <a:extLst>
              <a:ext uri="{FF2B5EF4-FFF2-40B4-BE49-F238E27FC236}">
                <a16:creationId xmlns:a16="http://schemas.microsoft.com/office/drawing/2014/main" id="{42FA382B-959A-4B6B-BF53-2D992D832F9E}"/>
              </a:ext>
            </a:extLst>
          </p:cNvPr>
          <p:cNvSpPr>
            <a:spLocks noGrp="1"/>
          </p:cNvSpPr>
          <p:nvPr>
            <p:ph type="sldNum" sz="quarter" idx="12"/>
          </p:nvPr>
        </p:nvSpPr>
        <p:spPr/>
        <p:txBody>
          <a:bodyPr/>
          <a:lstStyle>
            <a:lvl1pPr>
              <a:defRPr/>
            </a:lvl1pPr>
          </a:lstStyle>
          <a:p>
            <a:pPr>
              <a:defRPr/>
            </a:pPr>
            <a:fld id="{ABDCCDF0-4003-4A27-8301-DD03B8ACD160}" type="slidenum">
              <a:rPr lang="en-MY" altLang="en-US"/>
              <a:pPr>
                <a:defRPr/>
              </a:pPr>
              <a:t>‹#›</a:t>
            </a:fld>
            <a:endParaRPr lang="en-MY" altLang="en-US"/>
          </a:p>
        </p:txBody>
      </p:sp>
    </p:spTree>
    <p:extLst>
      <p:ext uri="{BB962C8B-B14F-4D97-AF65-F5344CB8AC3E}">
        <p14:creationId xmlns:p14="http://schemas.microsoft.com/office/powerpoint/2010/main" val="4158162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389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C80BC87-4722-4D68-9E4E-296AB68A8A3F}"/>
              </a:ext>
            </a:extLst>
          </p:cNvPr>
          <p:cNvSpPr>
            <a:spLocks noGrp="1"/>
          </p:cNvSpPr>
          <p:nvPr>
            <p:ph type="dt" sz="half" idx="10"/>
          </p:nvPr>
        </p:nvSpPr>
        <p:spPr/>
        <p:txBody>
          <a:bodyPr/>
          <a:lstStyle>
            <a:lvl1pPr>
              <a:defRPr/>
            </a:lvl1pPr>
          </a:lstStyle>
          <a:p>
            <a:pPr>
              <a:defRPr/>
            </a:pPr>
            <a:fld id="{2F5F2F52-74FF-49BC-B71C-DAD16D96AEA8}" type="datetimeFigureOut">
              <a:rPr lang="en-MY"/>
              <a:pPr>
                <a:defRPr/>
              </a:pPr>
              <a:t>20/12/2023</a:t>
            </a:fld>
            <a:endParaRPr lang="en-MY"/>
          </a:p>
        </p:txBody>
      </p:sp>
      <p:sp>
        <p:nvSpPr>
          <p:cNvPr id="5" name="Footer Placeholder 4">
            <a:extLst>
              <a:ext uri="{FF2B5EF4-FFF2-40B4-BE49-F238E27FC236}">
                <a16:creationId xmlns:a16="http://schemas.microsoft.com/office/drawing/2014/main" id="{CCAC0107-A8CD-4FEC-B157-55688C9CB6F2}"/>
              </a:ext>
            </a:extLst>
          </p:cNvPr>
          <p:cNvSpPr>
            <a:spLocks noGrp="1"/>
          </p:cNvSpPr>
          <p:nvPr>
            <p:ph type="ftr" sz="quarter" idx="11"/>
          </p:nvPr>
        </p:nvSpPr>
        <p:spPr/>
        <p:txBody>
          <a:bodyPr/>
          <a:lstStyle>
            <a:lvl1pPr>
              <a:defRPr/>
            </a:lvl1pPr>
          </a:lstStyle>
          <a:p>
            <a:pPr>
              <a:defRPr/>
            </a:pPr>
            <a:endParaRPr lang="en-MY"/>
          </a:p>
        </p:txBody>
      </p:sp>
      <p:sp>
        <p:nvSpPr>
          <p:cNvPr id="6" name="Slide Number Placeholder 5">
            <a:extLst>
              <a:ext uri="{FF2B5EF4-FFF2-40B4-BE49-F238E27FC236}">
                <a16:creationId xmlns:a16="http://schemas.microsoft.com/office/drawing/2014/main" id="{356F4523-ACC4-4EC8-BECC-CCDC95568D4D}"/>
              </a:ext>
            </a:extLst>
          </p:cNvPr>
          <p:cNvSpPr>
            <a:spLocks noGrp="1"/>
          </p:cNvSpPr>
          <p:nvPr>
            <p:ph type="sldNum" sz="quarter" idx="12"/>
          </p:nvPr>
        </p:nvSpPr>
        <p:spPr/>
        <p:txBody>
          <a:bodyPr/>
          <a:lstStyle>
            <a:lvl1pPr>
              <a:defRPr/>
            </a:lvl1pPr>
          </a:lstStyle>
          <a:p>
            <a:pPr>
              <a:defRPr/>
            </a:pPr>
            <a:fld id="{D6F42EAF-D8D6-4E90-98B7-59CD1328BB57}" type="slidenum">
              <a:rPr lang="en-MY" altLang="en-US"/>
              <a:pPr>
                <a:defRPr/>
              </a:pPr>
              <a:t>‹#›</a:t>
            </a:fld>
            <a:endParaRPr lang="en-MY" altLang="en-US"/>
          </a:p>
        </p:txBody>
      </p:sp>
    </p:spTree>
    <p:extLst>
      <p:ext uri="{BB962C8B-B14F-4D97-AF65-F5344CB8AC3E}">
        <p14:creationId xmlns:p14="http://schemas.microsoft.com/office/powerpoint/2010/main" val="2965410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E568A86-C6B8-4F7B-9208-7A699026A94F}"/>
              </a:ext>
            </a:extLst>
          </p:cNvPr>
          <p:cNvCxnSpPr/>
          <p:nvPr/>
        </p:nvCxnSpPr>
        <p:spPr>
          <a:xfrm>
            <a:off x="1981200" y="4021138"/>
            <a:ext cx="8229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6CFA7FCF-DC36-4878-97BC-3349E7A062B5}"/>
              </a:ext>
            </a:extLst>
          </p:cNvPr>
          <p:cNvSpPr>
            <a:spLocks noGrp="1"/>
          </p:cNvSpPr>
          <p:nvPr>
            <p:ph type="dt" sz="half" idx="10"/>
          </p:nvPr>
        </p:nvSpPr>
        <p:spPr/>
        <p:txBody>
          <a:bodyPr/>
          <a:lstStyle>
            <a:lvl1pPr>
              <a:defRPr/>
            </a:lvl1pPr>
          </a:lstStyle>
          <a:p>
            <a:pPr>
              <a:defRPr/>
            </a:pPr>
            <a:fld id="{D3A72A64-A62D-4DAA-80CB-C42F026A18DC}" type="datetimeFigureOut">
              <a:rPr lang="en-MY"/>
              <a:pPr>
                <a:defRPr/>
              </a:pPr>
              <a:t>20/12/2023</a:t>
            </a:fld>
            <a:endParaRPr lang="en-MY"/>
          </a:p>
        </p:txBody>
      </p:sp>
      <p:sp>
        <p:nvSpPr>
          <p:cNvPr id="6" name="Footer Placeholder 4">
            <a:extLst>
              <a:ext uri="{FF2B5EF4-FFF2-40B4-BE49-F238E27FC236}">
                <a16:creationId xmlns:a16="http://schemas.microsoft.com/office/drawing/2014/main" id="{1A309D2E-EEBD-4129-8F82-98D19730FF3C}"/>
              </a:ext>
            </a:extLst>
          </p:cNvPr>
          <p:cNvSpPr>
            <a:spLocks noGrp="1"/>
          </p:cNvSpPr>
          <p:nvPr>
            <p:ph type="ftr" sz="quarter" idx="11"/>
          </p:nvPr>
        </p:nvSpPr>
        <p:spPr/>
        <p:txBody>
          <a:bodyPr/>
          <a:lstStyle>
            <a:lvl1pPr>
              <a:defRPr/>
            </a:lvl1pPr>
          </a:lstStyle>
          <a:p>
            <a:pPr>
              <a:defRPr/>
            </a:pPr>
            <a:endParaRPr lang="en-MY"/>
          </a:p>
        </p:txBody>
      </p:sp>
      <p:sp>
        <p:nvSpPr>
          <p:cNvPr id="7" name="Slide Number Placeholder 5">
            <a:extLst>
              <a:ext uri="{FF2B5EF4-FFF2-40B4-BE49-F238E27FC236}">
                <a16:creationId xmlns:a16="http://schemas.microsoft.com/office/drawing/2014/main" id="{0C903482-4CEC-46FE-821F-56E78C42A062}"/>
              </a:ext>
            </a:extLst>
          </p:cNvPr>
          <p:cNvSpPr>
            <a:spLocks noGrp="1"/>
          </p:cNvSpPr>
          <p:nvPr>
            <p:ph type="sldNum" sz="quarter" idx="12"/>
          </p:nvPr>
        </p:nvSpPr>
        <p:spPr/>
        <p:txBody>
          <a:bodyPr/>
          <a:lstStyle>
            <a:lvl1pPr>
              <a:defRPr/>
            </a:lvl1pPr>
          </a:lstStyle>
          <a:p>
            <a:pPr>
              <a:defRPr/>
            </a:pPr>
            <a:fld id="{B92469AF-C61C-499C-B7BC-D687F9178976}" type="slidenum">
              <a:rPr lang="en-MY" altLang="en-US"/>
              <a:pPr>
                <a:defRPr/>
              </a:pPr>
              <a:t>‹#›</a:t>
            </a:fld>
            <a:endParaRPr lang="en-MY" altLang="en-US"/>
          </a:p>
        </p:txBody>
      </p:sp>
    </p:spTree>
    <p:extLst>
      <p:ext uri="{BB962C8B-B14F-4D97-AF65-F5344CB8AC3E}">
        <p14:creationId xmlns:p14="http://schemas.microsoft.com/office/powerpoint/2010/main" val="528877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98C2153A-818B-4876-B01F-457B5350CD07}"/>
              </a:ext>
            </a:extLst>
          </p:cNvPr>
          <p:cNvSpPr>
            <a:spLocks noGrp="1"/>
          </p:cNvSpPr>
          <p:nvPr>
            <p:ph type="dt" sz="half" idx="10"/>
          </p:nvPr>
        </p:nvSpPr>
        <p:spPr/>
        <p:txBody>
          <a:bodyPr/>
          <a:lstStyle>
            <a:lvl1pPr>
              <a:defRPr/>
            </a:lvl1pPr>
          </a:lstStyle>
          <a:p>
            <a:pPr>
              <a:defRPr/>
            </a:pPr>
            <a:fld id="{B097E9A9-F9ED-4AC1-9C20-D0AD4C2F03A3}" type="datetimeFigureOut">
              <a:rPr lang="en-MY"/>
              <a:pPr>
                <a:defRPr/>
              </a:pPr>
              <a:t>20/12/2023</a:t>
            </a:fld>
            <a:endParaRPr lang="en-MY"/>
          </a:p>
        </p:txBody>
      </p:sp>
      <p:sp>
        <p:nvSpPr>
          <p:cNvPr id="6" name="Footer Placeholder 4">
            <a:extLst>
              <a:ext uri="{FF2B5EF4-FFF2-40B4-BE49-F238E27FC236}">
                <a16:creationId xmlns:a16="http://schemas.microsoft.com/office/drawing/2014/main" id="{1B76578C-B8BA-4483-8385-60015E2A5369}"/>
              </a:ext>
            </a:extLst>
          </p:cNvPr>
          <p:cNvSpPr>
            <a:spLocks noGrp="1"/>
          </p:cNvSpPr>
          <p:nvPr>
            <p:ph type="ftr" sz="quarter" idx="11"/>
          </p:nvPr>
        </p:nvSpPr>
        <p:spPr/>
        <p:txBody>
          <a:bodyPr/>
          <a:lstStyle>
            <a:lvl1pPr>
              <a:defRPr/>
            </a:lvl1pPr>
          </a:lstStyle>
          <a:p>
            <a:pPr>
              <a:defRPr/>
            </a:pPr>
            <a:endParaRPr lang="en-MY"/>
          </a:p>
        </p:txBody>
      </p:sp>
      <p:sp>
        <p:nvSpPr>
          <p:cNvPr id="7" name="Slide Number Placeholder 5">
            <a:extLst>
              <a:ext uri="{FF2B5EF4-FFF2-40B4-BE49-F238E27FC236}">
                <a16:creationId xmlns:a16="http://schemas.microsoft.com/office/drawing/2014/main" id="{B844264B-A8A0-4210-832E-A09E7F648F12}"/>
              </a:ext>
            </a:extLst>
          </p:cNvPr>
          <p:cNvSpPr>
            <a:spLocks noGrp="1"/>
          </p:cNvSpPr>
          <p:nvPr>
            <p:ph type="sldNum" sz="quarter" idx="12"/>
          </p:nvPr>
        </p:nvSpPr>
        <p:spPr/>
        <p:txBody>
          <a:bodyPr/>
          <a:lstStyle>
            <a:lvl1pPr>
              <a:defRPr/>
            </a:lvl1pPr>
          </a:lstStyle>
          <a:p>
            <a:pPr>
              <a:defRPr/>
            </a:pPr>
            <a:fld id="{E1A58C4F-E7F8-476D-A382-82D9DD1BBE57}" type="slidenum">
              <a:rPr lang="en-MY" altLang="en-US"/>
              <a:pPr>
                <a:defRPr/>
              </a:pPr>
              <a:t>‹#›</a:t>
            </a:fld>
            <a:endParaRPr lang="en-MY" altLang="en-US"/>
          </a:p>
        </p:txBody>
      </p:sp>
    </p:spTree>
    <p:extLst>
      <p:ext uri="{BB962C8B-B14F-4D97-AF65-F5344CB8AC3E}">
        <p14:creationId xmlns:p14="http://schemas.microsoft.com/office/powerpoint/2010/main" val="221483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147CF0FE-DE85-4D50-94F0-728253A94400}"/>
              </a:ext>
            </a:extLst>
          </p:cNvPr>
          <p:cNvSpPr>
            <a:spLocks noGrp="1"/>
          </p:cNvSpPr>
          <p:nvPr>
            <p:ph type="dt" sz="half" idx="10"/>
          </p:nvPr>
        </p:nvSpPr>
        <p:spPr/>
        <p:txBody>
          <a:bodyPr/>
          <a:lstStyle>
            <a:lvl1pPr>
              <a:defRPr/>
            </a:lvl1pPr>
          </a:lstStyle>
          <a:p>
            <a:pPr>
              <a:defRPr/>
            </a:pPr>
            <a:fld id="{656C262F-353C-4781-AB42-90EF6FFE8DFC}" type="datetimeFigureOut">
              <a:rPr lang="en-MY"/>
              <a:pPr>
                <a:defRPr/>
              </a:pPr>
              <a:t>20/12/2023</a:t>
            </a:fld>
            <a:endParaRPr lang="en-MY"/>
          </a:p>
        </p:txBody>
      </p:sp>
      <p:sp>
        <p:nvSpPr>
          <p:cNvPr id="8" name="Footer Placeholder 4">
            <a:extLst>
              <a:ext uri="{FF2B5EF4-FFF2-40B4-BE49-F238E27FC236}">
                <a16:creationId xmlns:a16="http://schemas.microsoft.com/office/drawing/2014/main" id="{03E9A694-52EF-4ACE-8524-0B95D2E7A46E}"/>
              </a:ext>
            </a:extLst>
          </p:cNvPr>
          <p:cNvSpPr>
            <a:spLocks noGrp="1"/>
          </p:cNvSpPr>
          <p:nvPr>
            <p:ph type="ftr" sz="quarter" idx="11"/>
          </p:nvPr>
        </p:nvSpPr>
        <p:spPr/>
        <p:txBody>
          <a:bodyPr/>
          <a:lstStyle>
            <a:lvl1pPr>
              <a:defRPr/>
            </a:lvl1pPr>
          </a:lstStyle>
          <a:p>
            <a:pPr>
              <a:defRPr/>
            </a:pPr>
            <a:endParaRPr lang="en-MY"/>
          </a:p>
        </p:txBody>
      </p:sp>
      <p:sp>
        <p:nvSpPr>
          <p:cNvPr id="9" name="Slide Number Placeholder 5">
            <a:extLst>
              <a:ext uri="{FF2B5EF4-FFF2-40B4-BE49-F238E27FC236}">
                <a16:creationId xmlns:a16="http://schemas.microsoft.com/office/drawing/2014/main" id="{DECF461D-11DE-406C-A2A2-69BC38F70E1D}"/>
              </a:ext>
            </a:extLst>
          </p:cNvPr>
          <p:cNvSpPr>
            <a:spLocks noGrp="1"/>
          </p:cNvSpPr>
          <p:nvPr>
            <p:ph type="sldNum" sz="quarter" idx="12"/>
          </p:nvPr>
        </p:nvSpPr>
        <p:spPr/>
        <p:txBody>
          <a:bodyPr/>
          <a:lstStyle>
            <a:lvl1pPr>
              <a:defRPr/>
            </a:lvl1pPr>
          </a:lstStyle>
          <a:p>
            <a:pPr>
              <a:defRPr/>
            </a:pPr>
            <a:fld id="{B3A0F963-5696-461A-8B3D-40BC60FF55D7}" type="slidenum">
              <a:rPr lang="en-MY" altLang="en-US"/>
              <a:pPr>
                <a:defRPr/>
              </a:pPr>
              <a:t>‹#›</a:t>
            </a:fld>
            <a:endParaRPr lang="en-MY" altLang="en-US"/>
          </a:p>
        </p:txBody>
      </p:sp>
    </p:spTree>
    <p:extLst>
      <p:ext uri="{BB962C8B-B14F-4D97-AF65-F5344CB8AC3E}">
        <p14:creationId xmlns:p14="http://schemas.microsoft.com/office/powerpoint/2010/main" val="174323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B95FBDE4-BE87-486F-A110-00B0C9F3CDCA}"/>
              </a:ext>
            </a:extLst>
          </p:cNvPr>
          <p:cNvSpPr>
            <a:spLocks noGrp="1"/>
          </p:cNvSpPr>
          <p:nvPr>
            <p:ph type="dt" sz="half" idx="10"/>
          </p:nvPr>
        </p:nvSpPr>
        <p:spPr/>
        <p:txBody>
          <a:bodyPr/>
          <a:lstStyle>
            <a:lvl1pPr>
              <a:defRPr/>
            </a:lvl1pPr>
          </a:lstStyle>
          <a:p>
            <a:pPr>
              <a:defRPr/>
            </a:pPr>
            <a:fld id="{0C9B7411-BB61-45A3-B44B-31134D585245}" type="datetimeFigureOut">
              <a:rPr lang="en-MY"/>
              <a:pPr>
                <a:defRPr/>
              </a:pPr>
              <a:t>20/12/2023</a:t>
            </a:fld>
            <a:endParaRPr lang="en-MY"/>
          </a:p>
        </p:txBody>
      </p:sp>
      <p:sp>
        <p:nvSpPr>
          <p:cNvPr id="4" name="Footer Placeholder 4">
            <a:extLst>
              <a:ext uri="{FF2B5EF4-FFF2-40B4-BE49-F238E27FC236}">
                <a16:creationId xmlns:a16="http://schemas.microsoft.com/office/drawing/2014/main" id="{43FDF2E2-79F7-4E6B-9CC7-03D58A320811}"/>
              </a:ext>
            </a:extLst>
          </p:cNvPr>
          <p:cNvSpPr>
            <a:spLocks noGrp="1"/>
          </p:cNvSpPr>
          <p:nvPr>
            <p:ph type="ftr" sz="quarter" idx="11"/>
          </p:nvPr>
        </p:nvSpPr>
        <p:spPr/>
        <p:txBody>
          <a:bodyPr/>
          <a:lstStyle>
            <a:lvl1pPr>
              <a:defRPr/>
            </a:lvl1pPr>
          </a:lstStyle>
          <a:p>
            <a:pPr>
              <a:defRPr/>
            </a:pPr>
            <a:endParaRPr lang="en-MY"/>
          </a:p>
        </p:txBody>
      </p:sp>
      <p:sp>
        <p:nvSpPr>
          <p:cNvPr id="5" name="Slide Number Placeholder 5">
            <a:extLst>
              <a:ext uri="{FF2B5EF4-FFF2-40B4-BE49-F238E27FC236}">
                <a16:creationId xmlns:a16="http://schemas.microsoft.com/office/drawing/2014/main" id="{2915D578-17AD-4D24-B079-FFA038EC41E1}"/>
              </a:ext>
            </a:extLst>
          </p:cNvPr>
          <p:cNvSpPr>
            <a:spLocks noGrp="1"/>
          </p:cNvSpPr>
          <p:nvPr>
            <p:ph type="sldNum" sz="quarter" idx="12"/>
          </p:nvPr>
        </p:nvSpPr>
        <p:spPr/>
        <p:txBody>
          <a:bodyPr/>
          <a:lstStyle>
            <a:lvl1pPr>
              <a:defRPr/>
            </a:lvl1pPr>
          </a:lstStyle>
          <a:p>
            <a:pPr>
              <a:defRPr/>
            </a:pPr>
            <a:fld id="{051F4DF1-4FBE-42BA-BDF3-704E4E441B5A}" type="slidenum">
              <a:rPr lang="en-MY" altLang="en-US"/>
              <a:pPr>
                <a:defRPr/>
              </a:pPr>
              <a:t>‹#›</a:t>
            </a:fld>
            <a:endParaRPr lang="en-MY" altLang="en-US"/>
          </a:p>
        </p:txBody>
      </p:sp>
    </p:spTree>
    <p:extLst>
      <p:ext uri="{BB962C8B-B14F-4D97-AF65-F5344CB8AC3E}">
        <p14:creationId xmlns:p14="http://schemas.microsoft.com/office/powerpoint/2010/main" val="1835381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E72E9C9-25E3-44FE-BC39-4D76028180DB}"/>
              </a:ext>
            </a:extLst>
          </p:cNvPr>
          <p:cNvSpPr>
            <a:spLocks noGrp="1"/>
          </p:cNvSpPr>
          <p:nvPr>
            <p:ph type="dt" sz="half" idx="10"/>
          </p:nvPr>
        </p:nvSpPr>
        <p:spPr/>
        <p:txBody>
          <a:bodyPr/>
          <a:lstStyle>
            <a:lvl1pPr>
              <a:defRPr/>
            </a:lvl1pPr>
          </a:lstStyle>
          <a:p>
            <a:pPr>
              <a:defRPr/>
            </a:pPr>
            <a:fld id="{A72BE4DB-E023-4017-82DE-3A9F859EB0E1}" type="datetimeFigureOut">
              <a:rPr lang="en-MY"/>
              <a:pPr>
                <a:defRPr/>
              </a:pPr>
              <a:t>20/12/2023</a:t>
            </a:fld>
            <a:endParaRPr lang="en-MY"/>
          </a:p>
        </p:txBody>
      </p:sp>
      <p:sp>
        <p:nvSpPr>
          <p:cNvPr id="3" name="Footer Placeholder 4">
            <a:extLst>
              <a:ext uri="{FF2B5EF4-FFF2-40B4-BE49-F238E27FC236}">
                <a16:creationId xmlns:a16="http://schemas.microsoft.com/office/drawing/2014/main" id="{21B2FA6E-CCCF-49BF-8AE3-DDD2A79E5D66}"/>
              </a:ext>
            </a:extLst>
          </p:cNvPr>
          <p:cNvSpPr>
            <a:spLocks noGrp="1"/>
          </p:cNvSpPr>
          <p:nvPr>
            <p:ph type="ftr" sz="quarter" idx="11"/>
          </p:nvPr>
        </p:nvSpPr>
        <p:spPr/>
        <p:txBody>
          <a:bodyPr/>
          <a:lstStyle>
            <a:lvl1pPr>
              <a:defRPr/>
            </a:lvl1pPr>
          </a:lstStyle>
          <a:p>
            <a:pPr>
              <a:defRPr/>
            </a:pPr>
            <a:endParaRPr lang="en-MY"/>
          </a:p>
        </p:txBody>
      </p:sp>
      <p:sp>
        <p:nvSpPr>
          <p:cNvPr id="4" name="Slide Number Placeholder 5">
            <a:extLst>
              <a:ext uri="{FF2B5EF4-FFF2-40B4-BE49-F238E27FC236}">
                <a16:creationId xmlns:a16="http://schemas.microsoft.com/office/drawing/2014/main" id="{777F6EE0-5A41-483D-96A1-135B9BCC3C41}"/>
              </a:ext>
            </a:extLst>
          </p:cNvPr>
          <p:cNvSpPr>
            <a:spLocks noGrp="1"/>
          </p:cNvSpPr>
          <p:nvPr>
            <p:ph type="sldNum" sz="quarter" idx="12"/>
          </p:nvPr>
        </p:nvSpPr>
        <p:spPr/>
        <p:txBody>
          <a:bodyPr/>
          <a:lstStyle>
            <a:lvl1pPr>
              <a:defRPr/>
            </a:lvl1pPr>
          </a:lstStyle>
          <a:p>
            <a:pPr>
              <a:defRPr/>
            </a:pPr>
            <a:fld id="{74AF2537-7BE3-436B-ACF8-3ADDDD7F6546}" type="slidenum">
              <a:rPr lang="en-MY" altLang="en-US"/>
              <a:pPr>
                <a:defRPr/>
              </a:pPr>
              <a:t>‹#›</a:t>
            </a:fld>
            <a:endParaRPr lang="en-MY" altLang="en-US"/>
          </a:p>
        </p:txBody>
      </p:sp>
    </p:spTree>
    <p:extLst>
      <p:ext uri="{BB962C8B-B14F-4D97-AF65-F5344CB8AC3E}">
        <p14:creationId xmlns:p14="http://schemas.microsoft.com/office/powerpoint/2010/main" val="398046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F6A44A1-36E1-4A7F-9678-D49D5B3C1EF6}"/>
              </a:ext>
            </a:extLst>
          </p:cNvPr>
          <p:cNvSpPr>
            <a:spLocks noGrp="1"/>
          </p:cNvSpPr>
          <p:nvPr>
            <p:ph type="dt" sz="half" idx="10"/>
          </p:nvPr>
        </p:nvSpPr>
        <p:spPr/>
        <p:txBody>
          <a:bodyPr/>
          <a:lstStyle>
            <a:lvl1pPr>
              <a:defRPr/>
            </a:lvl1pPr>
          </a:lstStyle>
          <a:p>
            <a:pPr>
              <a:defRPr/>
            </a:pPr>
            <a:fld id="{BDE3B3CF-B171-4B01-9C6D-40FF5AC7BB35}" type="datetimeFigureOut">
              <a:rPr lang="en-MY"/>
              <a:pPr>
                <a:defRPr/>
              </a:pPr>
              <a:t>20/12/2023</a:t>
            </a:fld>
            <a:endParaRPr lang="en-MY"/>
          </a:p>
        </p:txBody>
      </p:sp>
      <p:sp>
        <p:nvSpPr>
          <p:cNvPr id="6" name="Footer Placeholder 4">
            <a:extLst>
              <a:ext uri="{FF2B5EF4-FFF2-40B4-BE49-F238E27FC236}">
                <a16:creationId xmlns:a16="http://schemas.microsoft.com/office/drawing/2014/main" id="{AB3F0830-77D6-443E-A9B7-9B763886C20C}"/>
              </a:ext>
            </a:extLst>
          </p:cNvPr>
          <p:cNvSpPr>
            <a:spLocks noGrp="1"/>
          </p:cNvSpPr>
          <p:nvPr>
            <p:ph type="ftr" sz="quarter" idx="11"/>
          </p:nvPr>
        </p:nvSpPr>
        <p:spPr/>
        <p:txBody>
          <a:bodyPr/>
          <a:lstStyle>
            <a:lvl1pPr>
              <a:defRPr/>
            </a:lvl1pPr>
          </a:lstStyle>
          <a:p>
            <a:pPr>
              <a:defRPr/>
            </a:pPr>
            <a:endParaRPr lang="en-MY"/>
          </a:p>
        </p:txBody>
      </p:sp>
      <p:sp>
        <p:nvSpPr>
          <p:cNvPr id="7" name="Slide Number Placeholder 5">
            <a:extLst>
              <a:ext uri="{FF2B5EF4-FFF2-40B4-BE49-F238E27FC236}">
                <a16:creationId xmlns:a16="http://schemas.microsoft.com/office/drawing/2014/main" id="{D03FFB23-2C87-466C-B44C-0259E8D3456C}"/>
              </a:ext>
            </a:extLst>
          </p:cNvPr>
          <p:cNvSpPr>
            <a:spLocks noGrp="1"/>
          </p:cNvSpPr>
          <p:nvPr>
            <p:ph type="sldNum" sz="quarter" idx="12"/>
          </p:nvPr>
        </p:nvSpPr>
        <p:spPr/>
        <p:txBody>
          <a:bodyPr/>
          <a:lstStyle>
            <a:lvl1pPr>
              <a:defRPr/>
            </a:lvl1pPr>
          </a:lstStyle>
          <a:p>
            <a:pPr>
              <a:defRPr/>
            </a:pPr>
            <a:fld id="{4DFFBEDD-0626-4435-8FCB-E4B9F86B2202}" type="slidenum">
              <a:rPr lang="en-MY" altLang="en-US"/>
              <a:pPr>
                <a:defRPr/>
              </a:pPr>
              <a:t>‹#›</a:t>
            </a:fld>
            <a:endParaRPr lang="en-MY" altLang="en-US"/>
          </a:p>
        </p:txBody>
      </p:sp>
    </p:spTree>
    <p:extLst>
      <p:ext uri="{BB962C8B-B14F-4D97-AF65-F5344CB8AC3E}">
        <p14:creationId xmlns:p14="http://schemas.microsoft.com/office/powerpoint/2010/main" val="3987367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rtlCol="0">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59180F6-CA5F-4733-BB29-0AFA714E6EAB}"/>
              </a:ext>
            </a:extLst>
          </p:cNvPr>
          <p:cNvSpPr>
            <a:spLocks noGrp="1"/>
          </p:cNvSpPr>
          <p:nvPr>
            <p:ph type="dt" sz="half" idx="10"/>
          </p:nvPr>
        </p:nvSpPr>
        <p:spPr/>
        <p:txBody>
          <a:bodyPr/>
          <a:lstStyle>
            <a:lvl1pPr>
              <a:defRPr/>
            </a:lvl1pPr>
          </a:lstStyle>
          <a:p>
            <a:pPr>
              <a:defRPr/>
            </a:pPr>
            <a:fld id="{E8A6CD0E-8EC2-4FDE-9D84-204C7A354663}" type="datetimeFigureOut">
              <a:rPr lang="en-MY"/>
              <a:pPr>
                <a:defRPr/>
              </a:pPr>
              <a:t>20/12/2023</a:t>
            </a:fld>
            <a:endParaRPr lang="en-MY"/>
          </a:p>
        </p:txBody>
      </p:sp>
      <p:sp>
        <p:nvSpPr>
          <p:cNvPr id="6" name="Footer Placeholder 4">
            <a:extLst>
              <a:ext uri="{FF2B5EF4-FFF2-40B4-BE49-F238E27FC236}">
                <a16:creationId xmlns:a16="http://schemas.microsoft.com/office/drawing/2014/main" id="{029E35A2-BF4A-44B1-A4FC-014515B8A713}"/>
              </a:ext>
            </a:extLst>
          </p:cNvPr>
          <p:cNvSpPr>
            <a:spLocks noGrp="1"/>
          </p:cNvSpPr>
          <p:nvPr>
            <p:ph type="ftr" sz="quarter" idx="11"/>
          </p:nvPr>
        </p:nvSpPr>
        <p:spPr/>
        <p:txBody>
          <a:bodyPr/>
          <a:lstStyle>
            <a:lvl1pPr>
              <a:defRPr/>
            </a:lvl1pPr>
          </a:lstStyle>
          <a:p>
            <a:pPr>
              <a:defRPr/>
            </a:pPr>
            <a:endParaRPr lang="en-MY"/>
          </a:p>
        </p:txBody>
      </p:sp>
      <p:sp>
        <p:nvSpPr>
          <p:cNvPr id="7" name="Slide Number Placeholder 5">
            <a:extLst>
              <a:ext uri="{FF2B5EF4-FFF2-40B4-BE49-F238E27FC236}">
                <a16:creationId xmlns:a16="http://schemas.microsoft.com/office/drawing/2014/main" id="{0B2AE055-81E6-471D-B5BF-5EEA5F361FF3}"/>
              </a:ext>
            </a:extLst>
          </p:cNvPr>
          <p:cNvSpPr>
            <a:spLocks noGrp="1"/>
          </p:cNvSpPr>
          <p:nvPr>
            <p:ph type="sldNum" sz="quarter" idx="12"/>
          </p:nvPr>
        </p:nvSpPr>
        <p:spPr/>
        <p:txBody>
          <a:bodyPr/>
          <a:lstStyle>
            <a:lvl1pPr>
              <a:defRPr/>
            </a:lvl1pPr>
          </a:lstStyle>
          <a:p>
            <a:pPr>
              <a:defRPr/>
            </a:pPr>
            <a:fld id="{C50D2B3C-A1FD-4CA0-ABC7-938DFFD9244F}" type="slidenum">
              <a:rPr lang="en-MY" altLang="en-US"/>
              <a:pPr>
                <a:defRPr/>
              </a:pPr>
              <a:t>‹#›</a:t>
            </a:fld>
            <a:endParaRPr lang="en-MY" altLang="en-US"/>
          </a:p>
        </p:txBody>
      </p:sp>
    </p:spTree>
    <p:extLst>
      <p:ext uri="{BB962C8B-B14F-4D97-AF65-F5344CB8AC3E}">
        <p14:creationId xmlns:p14="http://schemas.microsoft.com/office/powerpoint/2010/main" val="2979563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7F3D317-6E2F-42D8-9168-44078035D087}"/>
              </a:ext>
            </a:extLst>
          </p:cNvPr>
          <p:cNvSpPr>
            <a:spLocks noChangeAspect="1"/>
          </p:cNvSpPr>
          <p:nvPr/>
        </p:nvSpPr>
        <p:spPr>
          <a:xfrm>
            <a:off x="231775" y="244475"/>
            <a:ext cx="11723688" cy="6376988"/>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27" name="Title Placeholder 1">
            <a:extLst>
              <a:ext uri="{FF2B5EF4-FFF2-40B4-BE49-F238E27FC236}">
                <a16:creationId xmlns:a16="http://schemas.microsoft.com/office/drawing/2014/main" id="{3D2F686E-E1AF-40CD-B040-A5CD1C30595D}"/>
              </a:ext>
            </a:extLst>
          </p:cNvPr>
          <p:cNvSpPr>
            <a:spLocks noGrp="1" noChangeArrowheads="1"/>
          </p:cNvSpPr>
          <p:nvPr>
            <p:ph type="title"/>
          </p:nvPr>
        </p:nvSpPr>
        <p:spPr bwMode="auto">
          <a:xfrm>
            <a:off x="1143000" y="609600"/>
            <a:ext cx="9875838"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1203D6A0-98AD-4ADD-9195-8813C38031AE}"/>
              </a:ext>
            </a:extLst>
          </p:cNvPr>
          <p:cNvSpPr>
            <a:spLocks noGrp="1" noChangeArrowheads="1"/>
          </p:cNvSpPr>
          <p:nvPr>
            <p:ph type="body" idx="1"/>
          </p:nvPr>
        </p:nvSpPr>
        <p:spPr bwMode="auto">
          <a:xfrm>
            <a:off x="1143000" y="2057400"/>
            <a:ext cx="9872663"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4816812-2A75-46B8-852E-B879B2261A9E}"/>
              </a:ext>
            </a:extLst>
          </p:cNvPr>
          <p:cNvSpPr>
            <a:spLocks noGrp="1"/>
          </p:cNvSpPr>
          <p:nvPr>
            <p:ph type="dt" sz="half" idx="2"/>
          </p:nvPr>
        </p:nvSpPr>
        <p:spPr>
          <a:xfrm>
            <a:off x="1143000" y="6224588"/>
            <a:ext cx="2328863"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accent1"/>
                </a:solidFill>
                <a:latin typeface="+mn-lt"/>
              </a:defRPr>
            </a:lvl1pPr>
          </a:lstStyle>
          <a:p>
            <a:pPr>
              <a:defRPr/>
            </a:pPr>
            <a:fld id="{F8127C2A-79A7-44D4-9F73-5FA04DF2CF02}" type="datetimeFigureOut">
              <a:rPr lang="en-MY"/>
              <a:pPr>
                <a:defRPr/>
              </a:pPr>
              <a:t>20/12/2023</a:t>
            </a:fld>
            <a:endParaRPr lang="en-MY"/>
          </a:p>
        </p:txBody>
      </p:sp>
      <p:sp>
        <p:nvSpPr>
          <p:cNvPr id="5" name="Footer Placeholder 4">
            <a:extLst>
              <a:ext uri="{FF2B5EF4-FFF2-40B4-BE49-F238E27FC236}">
                <a16:creationId xmlns:a16="http://schemas.microsoft.com/office/drawing/2014/main" id="{C0380A24-22BD-412D-B53F-E37107C5069B}"/>
              </a:ext>
            </a:extLst>
          </p:cNvPr>
          <p:cNvSpPr>
            <a:spLocks noGrp="1"/>
          </p:cNvSpPr>
          <p:nvPr>
            <p:ph type="ftr" sz="quarter" idx="3"/>
          </p:nvPr>
        </p:nvSpPr>
        <p:spPr>
          <a:xfrm>
            <a:off x="3949700" y="6224588"/>
            <a:ext cx="4716463"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accent1"/>
                </a:solidFill>
                <a:latin typeface="+mn-lt"/>
              </a:defRPr>
            </a:lvl1pPr>
          </a:lstStyle>
          <a:p>
            <a:pPr>
              <a:defRPr/>
            </a:pPr>
            <a:endParaRPr lang="en-MY"/>
          </a:p>
        </p:txBody>
      </p:sp>
      <p:sp>
        <p:nvSpPr>
          <p:cNvPr id="6" name="Slide Number Placeholder 5">
            <a:extLst>
              <a:ext uri="{FF2B5EF4-FFF2-40B4-BE49-F238E27FC236}">
                <a16:creationId xmlns:a16="http://schemas.microsoft.com/office/drawing/2014/main" id="{F8FB9D7A-17B4-42CC-B2A7-E67F0F3D36F4}"/>
              </a:ext>
            </a:extLst>
          </p:cNvPr>
          <p:cNvSpPr>
            <a:spLocks noGrp="1"/>
          </p:cNvSpPr>
          <p:nvPr>
            <p:ph type="sldNum" sz="quarter" idx="4"/>
          </p:nvPr>
        </p:nvSpPr>
        <p:spPr>
          <a:xfrm>
            <a:off x="9329738" y="6224588"/>
            <a:ext cx="1706562"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accent1"/>
                </a:solidFill>
                <a:latin typeface="+mn-lt"/>
              </a:defRPr>
            </a:lvl1pPr>
          </a:lstStyle>
          <a:p>
            <a:pPr>
              <a:defRPr/>
            </a:pPr>
            <a:fld id="{CC760676-04F8-4302-BC61-9244FC3313EE}" type="slidenum">
              <a:rPr lang="en-MY" altLang="en-US"/>
              <a:pPr>
                <a:defRPr/>
              </a:pPr>
              <a:t>‹#›</a:t>
            </a:fld>
            <a:endParaRPr lang="en-MY" altLang="en-US"/>
          </a:p>
        </p:txBody>
      </p:sp>
    </p:spTree>
    <p:extLst>
      <p:ext uri="{BB962C8B-B14F-4D97-AF65-F5344CB8AC3E}">
        <p14:creationId xmlns:p14="http://schemas.microsoft.com/office/powerpoint/2010/main" val="3119217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400" kern="1200">
          <a:solidFill>
            <a:schemeClr val="accent1"/>
          </a:solidFill>
          <a:latin typeface="+mj-lt"/>
          <a:ea typeface="+mj-ea"/>
          <a:cs typeface="+mj-cs"/>
        </a:defRPr>
      </a:lvl1pPr>
      <a:lvl2pPr algn="l" rtl="0" eaLnBrk="0" fontAlgn="base" hangingPunct="0">
        <a:lnSpc>
          <a:spcPct val="90000"/>
        </a:lnSpc>
        <a:spcBef>
          <a:spcPct val="0"/>
        </a:spcBef>
        <a:spcAft>
          <a:spcPct val="0"/>
        </a:spcAft>
        <a:defRPr sz="4400">
          <a:solidFill>
            <a:schemeClr val="accent1"/>
          </a:solidFill>
          <a:latin typeface="Corbel" panose="020B0503020204020204" pitchFamily="34" charset="0"/>
        </a:defRPr>
      </a:lvl2pPr>
      <a:lvl3pPr algn="l" rtl="0" eaLnBrk="0" fontAlgn="base" hangingPunct="0">
        <a:lnSpc>
          <a:spcPct val="90000"/>
        </a:lnSpc>
        <a:spcBef>
          <a:spcPct val="0"/>
        </a:spcBef>
        <a:spcAft>
          <a:spcPct val="0"/>
        </a:spcAft>
        <a:defRPr sz="4400">
          <a:solidFill>
            <a:schemeClr val="accent1"/>
          </a:solidFill>
          <a:latin typeface="Corbel" panose="020B0503020204020204" pitchFamily="34" charset="0"/>
        </a:defRPr>
      </a:lvl3pPr>
      <a:lvl4pPr algn="l" rtl="0" eaLnBrk="0" fontAlgn="base" hangingPunct="0">
        <a:lnSpc>
          <a:spcPct val="90000"/>
        </a:lnSpc>
        <a:spcBef>
          <a:spcPct val="0"/>
        </a:spcBef>
        <a:spcAft>
          <a:spcPct val="0"/>
        </a:spcAft>
        <a:defRPr sz="4400">
          <a:solidFill>
            <a:schemeClr val="accent1"/>
          </a:solidFill>
          <a:latin typeface="Corbel" panose="020B0503020204020204" pitchFamily="34" charset="0"/>
        </a:defRPr>
      </a:lvl4pPr>
      <a:lvl5pPr algn="l" rtl="0" eaLnBrk="0" fontAlgn="base" hangingPunct="0">
        <a:lnSpc>
          <a:spcPct val="90000"/>
        </a:lnSpc>
        <a:spcBef>
          <a:spcPct val="0"/>
        </a:spcBef>
        <a:spcAft>
          <a:spcPct val="0"/>
        </a:spcAft>
        <a:defRPr sz="4400">
          <a:solidFill>
            <a:schemeClr val="accent1"/>
          </a:solidFill>
          <a:latin typeface="Corbel" panose="020B0503020204020204" pitchFamily="34" charset="0"/>
        </a:defRPr>
      </a:lvl5pPr>
      <a:lvl6pPr marL="457200" algn="l" rtl="0" fontAlgn="base">
        <a:lnSpc>
          <a:spcPct val="90000"/>
        </a:lnSpc>
        <a:spcBef>
          <a:spcPct val="0"/>
        </a:spcBef>
        <a:spcAft>
          <a:spcPct val="0"/>
        </a:spcAft>
        <a:defRPr sz="4400">
          <a:solidFill>
            <a:schemeClr val="accent1"/>
          </a:solidFill>
          <a:latin typeface="Corbel" panose="020B0503020204020204" pitchFamily="34" charset="0"/>
        </a:defRPr>
      </a:lvl6pPr>
      <a:lvl7pPr marL="914400" algn="l" rtl="0" fontAlgn="base">
        <a:lnSpc>
          <a:spcPct val="90000"/>
        </a:lnSpc>
        <a:spcBef>
          <a:spcPct val="0"/>
        </a:spcBef>
        <a:spcAft>
          <a:spcPct val="0"/>
        </a:spcAft>
        <a:defRPr sz="4400">
          <a:solidFill>
            <a:schemeClr val="accent1"/>
          </a:solidFill>
          <a:latin typeface="Corbel" panose="020B0503020204020204" pitchFamily="34" charset="0"/>
        </a:defRPr>
      </a:lvl7pPr>
      <a:lvl8pPr marL="1371600" algn="l" rtl="0" fontAlgn="base">
        <a:lnSpc>
          <a:spcPct val="90000"/>
        </a:lnSpc>
        <a:spcBef>
          <a:spcPct val="0"/>
        </a:spcBef>
        <a:spcAft>
          <a:spcPct val="0"/>
        </a:spcAft>
        <a:defRPr sz="4400">
          <a:solidFill>
            <a:schemeClr val="accent1"/>
          </a:solidFill>
          <a:latin typeface="Corbel" panose="020B0503020204020204" pitchFamily="34" charset="0"/>
        </a:defRPr>
      </a:lvl8pPr>
      <a:lvl9pPr marL="1828800" algn="l" rtl="0" fontAlgn="base">
        <a:lnSpc>
          <a:spcPct val="90000"/>
        </a:lnSpc>
        <a:spcBef>
          <a:spcPct val="0"/>
        </a:spcBef>
        <a:spcAft>
          <a:spcPct val="0"/>
        </a:spcAft>
        <a:defRPr sz="4400">
          <a:solidFill>
            <a:schemeClr val="accent1"/>
          </a:solidFill>
          <a:latin typeface="Corbel" panose="020B0503020204020204" pitchFamily="34" charset="0"/>
        </a:defRPr>
      </a:lvl9pPr>
    </p:titleStyle>
    <p:bodyStyle>
      <a:lvl1pPr marL="228600" indent="-182563" algn="l" rtl="0" eaLnBrk="0" fontAlgn="base" hangingPunct="0">
        <a:lnSpc>
          <a:spcPct val="90000"/>
        </a:lnSpc>
        <a:spcBef>
          <a:spcPts val="1400"/>
        </a:spcBef>
        <a:spcAft>
          <a:spcPct val="0"/>
        </a:spcAft>
        <a:buClr>
          <a:schemeClr val="accent1"/>
        </a:buClr>
        <a:buSzPct val="80000"/>
        <a:buFont typeface="Corbel" panose="020B0503020204020204" pitchFamily="34" charset="0"/>
        <a:buChar char="•"/>
        <a:defRPr sz="2200" kern="1200">
          <a:solidFill>
            <a:schemeClr val="accent1"/>
          </a:solidFill>
          <a:latin typeface="+mn-lt"/>
          <a:ea typeface="+mn-ea"/>
          <a:cs typeface="+mn-cs"/>
        </a:defRPr>
      </a:lvl1pPr>
      <a:lvl2pPr marL="457200" indent="-182563" algn="l" rtl="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2000" kern="1200">
          <a:solidFill>
            <a:schemeClr val="accent1"/>
          </a:solidFill>
          <a:latin typeface="+mn-lt"/>
          <a:ea typeface="+mn-ea"/>
          <a:cs typeface="+mn-cs"/>
        </a:defRPr>
      </a:lvl2pPr>
      <a:lvl3pPr marL="730250" indent="-182563" algn="l" rtl="0" eaLnBrk="0" fontAlgn="base" hangingPunct="0">
        <a:lnSpc>
          <a:spcPct val="90000"/>
        </a:lnSpc>
        <a:spcBef>
          <a:spcPts val="200"/>
        </a:spcBef>
        <a:spcAft>
          <a:spcPts val="400"/>
        </a:spcAft>
        <a:buClr>
          <a:schemeClr val="accent1"/>
        </a:buClr>
        <a:buSzPct val="80000"/>
        <a:buFont typeface="Corbel" panose="020B0503020204020204" pitchFamily="34" charset="0"/>
        <a:buChar char="•"/>
        <a:defRPr kern="1200">
          <a:solidFill>
            <a:schemeClr val="accent1"/>
          </a:solidFill>
          <a:latin typeface="+mn-lt"/>
          <a:ea typeface="+mn-ea"/>
          <a:cs typeface="+mn-cs"/>
        </a:defRPr>
      </a:lvl3pPr>
      <a:lvl4pPr marL="1004888" indent="-182563" algn="l" rtl="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kern="1200">
          <a:solidFill>
            <a:schemeClr val="accent1"/>
          </a:solidFill>
          <a:latin typeface="+mn-lt"/>
          <a:ea typeface="+mn-ea"/>
          <a:cs typeface="+mn-cs"/>
        </a:defRPr>
      </a:lvl4pPr>
      <a:lvl5pPr marL="1279525" indent="-182563" algn="l" rtl="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6600"/>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31D1E22-9ADA-4D84-8690-42719F885E1F}"/>
              </a:ext>
            </a:extLst>
          </p:cNvPr>
          <p:cNvSpPr/>
          <p:nvPr/>
        </p:nvSpPr>
        <p:spPr>
          <a:xfrm>
            <a:off x="0" y="1971675"/>
            <a:ext cx="12192000" cy="2303463"/>
          </a:xfrm>
          <a:prstGeom prst="rect">
            <a:avLst/>
          </a:prstGeom>
          <a:solidFill>
            <a:srgbClr val="336600"/>
          </a:solidFill>
          <a:ln>
            <a:noFill/>
          </a:ln>
        </p:spPr>
        <p:style>
          <a:lnRef idx="0">
            <a:scrgbClr r="0" g="0" b="0"/>
          </a:lnRef>
          <a:fillRef idx="0">
            <a:scrgbClr r="0" g="0" b="0"/>
          </a:fillRef>
          <a:effectRef idx="0">
            <a:scrgbClr r="0" g="0" b="0"/>
          </a:effectRef>
          <a:fontRef idx="minor">
            <a:schemeClr val="lt1"/>
          </a:fontRef>
        </p:style>
        <p:txBody>
          <a:bodyPr lIns="108857" tIns="54429" rIns="108857" bIns="54429"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ko-KR" altLang="en-US" sz="2100" b="0" i="0" u="none" strike="noStrike" kern="1200" cap="none" spc="0" normalizeH="0" baseline="0" noProof="0" dirty="0">
              <a:ln>
                <a:noFill/>
              </a:ln>
              <a:solidFill>
                <a:prstClr val="white"/>
              </a:solidFill>
              <a:effectLst/>
              <a:uLnTx/>
              <a:uFillTx/>
              <a:latin typeface="Britannic Bold" panose="020B0903060703020204" pitchFamily="34" charset="0"/>
              <a:ea typeface="맑은 고딕" panose="020B0503020000020004" pitchFamily="34" charset="-127"/>
              <a:cs typeface="+mn-cs"/>
            </a:endParaRPr>
          </a:p>
        </p:txBody>
      </p:sp>
      <p:sp useBgFill="1">
        <p:nvSpPr>
          <p:cNvPr id="9" name="Title 4">
            <a:extLst>
              <a:ext uri="{FF2B5EF4-FFF2-40B4-BE49-F238E27FC236}">
                <a16:creationId xmlns:a16="http://schemas.microsoft.com/office/drawing/2014/main" id="{478106EB-DE50-40F7-B891-4E95637FAB0F}"/>
              </a:ext>
            </a:extLst>
          </p:cNvPr>
          <p:cNvSpPr txBox="1">
            <a:spLocks/>
          </p:cNvSpPr>
          <p:nvPr/>
        </p:nvSpPr>
        <p:spPr>
          <a:xfrm>
            <a:off x="1592263" y="2852738"/>
            <a:ext cx="9474200" cy="977900"/>
          </a:xfrm>
          <a:prstGeom prst="rect">
            <a:avLst/>
          </a:prstGeom>
        </p:spPr>
        <p:txBody>
          <a:bodyPr lIns="145143" tIns="72571" rIns="145143" bIns="72571" anchor="ctr"/>
          <a:lstStyle>
            <a:lvl1pPr algn="l" defTabSz="914400" rtl="0" eaLnBrk="1" latinLnBrk="1" hangingPunct="1">
              <a:spcBef>
                <a:spcPct val="0"/>
              </a:spcBef>
              <a:buNone/>
              <a:defRPr sz="3600" b="1" kern="1200" baseline="0">
                <a:solidFill>
                  <a:schemeClr val="tx1">
                    <a:lumMod val="75000"/>
                    <a:lumOff val="25000"/>
                  </a:schemeClr>
                </a:solidFill>
                <a:latin typeface="Arial" pitchFamily="34" charset="0"/>
                <a:ea typeface="+mj-ea"/>
                <a:cs typeface="Arial" pitchFamily="34" charset="0"/>
              </a:defRPr>
            </a:lvl1pPr>
          </a:lstStyle>
          <a:p>
            <a:pPr marL="0" marR="0" lvl="0" indent="0" algn="ctr" defTabSz="914400" rtl="0" eaLnBrk="1" fontAlgn="auto" latinLnBrk="1" hangingPunct="1">
              <a:lnSpc>
                <a:spcPct val="100000"/>
              </a:lnSpc>
              <a:spcBef>
                <a:spcPct val="0"/>
              </a:spcBef>
              <a:spcAft>
                <a:spcPts val="0"/>
              </a:spcAft>
              <a:buClrTx/>
              <a:buSzTx/>
              <a:buFontTx/>
              <a:buNone/>
              <a:tabLst/>
              <a:defRPr/>
            </a:pPr>
            <a:r>
              <a:rPr kumimoji="0" lang="en-US" altLang="ko-KR" sz="4300" b="1"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Pembentangan</a:t>
            </a:r>
            <a:r>
              <a:rPr kumimoji="0" lang="en-US" altLang="ko-KR" sz="4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 </a:t>
            </a:r>
            <a:r>
              <a:rPr kumimoji="0" lang="en-US" altLang="ko-KR" sz="4300" b="1"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Maklum</a:t>
            </a:r>
            <a:r>
              <a:rPr kumimoji="0" lang="en-US" altLang="ko-KR" sz="4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 </a:t>
            </a:r>
            <a:r>
              <a:rPr kumimoji="0" lang="en-US" altLang="ko-KR" sz="4300" b="1"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Balas</a:t>
            </a:r>
            <a:r>
              <a:rPr kumimoji="0" lang="en-US" altLang="ko-KR" sz="4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 </a:t>
            </a:r>
            <a:r>
              <a:rPr kumimoji="0" lang="en-US" altLang="ko-KR" sz="4300" b="1"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Mesyuarat</a:t>
            </a:r>
            <a:r>
              <a:rPr kumimoji="0" lang="en-US" altLang="ko-KR" sz="4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 MBJ </a:t>
            </a:r>
            <a:r>
              <a:rPr kumimoji="0" lang="en-US" altLang="ko-KR" sz="4300" b="1"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Bil</a:t>
            </a:r>
            <a:r>
              <a:rPr kumimoji="0" lang="en-US" altLang="ko-KR" sz="4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rPr>
              <a:t>. 1/2023</a:t>
            </a:r>
          </a:p>
          <a:p>
            <a:pPr marL="0" marR="0" lvl="0" indent="0" algn="ctr" defTabSz="914400" rtl="0" eaLnBrk="1" fontAlgn="auto" latinLnBrk="1" hangingPunct="1">
              <a:lnSpc>
                <a:spcPct val="100000"/>
              </a:lnSpc>
              <a:spcBef>
                <a:spcPct val="0"/>
              </a:spcBef>
              <a:spcAft>
                <a:spcPts val="0"/>
              </a:spcAft>
              <a:buClrTx/>
              <a:buSzTx/>
              <a:buFontTx/>
              <a:buNone/>
              <a:tabLst/>
              <a:defRPr/>
            </a:pPr>
            <a:endParaRPr kumimoji="0" lang="en-US" altLang="ko-KR" sz="43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ritannic Bold" panose="020B0903060703020204" pitchFamily="34" charset="0"/>
              <a:ea typeface="맑은 고딕" panose="020B0503020000020004" pitchFamily="34" charset="-127"/>
              <a:cs typeface="Arial" pitchFamily="34" charset="0"/>
            </a:endParaRPr>
          </a:p>
        </p:txBody>
      </p:sp>
      <p:sp>
        <p:nvSpPr>
          <p:cNvPr id="13316" name="TextBox 9">
            <a:extLst>
              <a:ext uri="{FF2B5EF4-FFF2-40B4-BE49-F238E27FC236}">
                <a16:creationId xmlns:a16="http://schemas.microsoft.com/office/drawing/2014/main" id="{1B549ACE-F022-4786-8634-A6CCFED529E5}"/>
              </a:ext>
            </a:extLst>
          </p:cNvPr>
          <p:cNvSpPr txBox="1">
            <a:spLocks noChangeArrowheads="1"/>
          </p:cNvSpPr>
          <p:nvPr/>
        </p:nvSpPr>
        <p:spPr bwMode="auto">
          <a:xfrm>
            <a:off x="0" y="1987550"/>
            <a:ext cx="1781175"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143" tIns="0" rIns="145143" bIns="0" anchor="ctr">
            <a:spAutoFit/>
          </a:bodyPr>
          <a:lstStyle>
            <a:lvl1pPr>
              <a:lnSpc>
                <a:spcPct val="90000"/>
              </a:lnSpc>
              <a:spcBef>
                <a:spcPts val="1400"/>
              </a:spcBef>
              <a:buClr>
                <a:schemeClr val="accent1"/>
              </a:buClr>
              <a:buSzPct val="80000"/>
              <a:buFont typeface="Corbel" panose="020B0503020204020204" pitchFamily="34" charset="0"/>
              <a:buChar char="•"/>
              <a:defRPr sz="22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buChar char="•"/>
              <a:defRPr sz="2000">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buChar char="•"/>
              <a:defRPr>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ko-KR" sz="6300" b="1" i="0" u="none" strike="noStrike" kern="1200" cap="none" spc="0" normalizeH="0" baseline="0" noProof="0">
                <a:ln>
                  <a:noFill/>
                </a:ln>
                <a:solidFill>
                  <a:prstClr val="white"/>
                </a:solidFill>
                <a:effectLst/>
                <a:uLnTx/>
                <a:uFillTx/>
                <a:latin typeface="Adobe Garamond Pro"/>
                <a:ea typeface="MS PGothic" panose="020B0600070205080204" pitchFamily="34" charset="-128"/>
                <a:cs typeface="+mn-cs"/>
              </a:rPr>
              <a:t>03</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36600"/>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ECEA225-9151-49F8-A9D2-CC2506E45849}"/>
              </a:ext>
            </a:extLst>
          </p:cNvPr>
          <p:cNvCxnSpPr/>
          <p:nvPr/>
        </p:nvCxnSpPr>
        <p:spPr>
          <a:xfrm>
            <a:off x="1524000" y="6635750"/>
            <a:ext cx="9144000" cy="0"/>
          </a:xfrm>
          <a:prstGeom prst="line">
            <a:avLst/>
          </a:prstGeom>
          <a:ln w="50800" cmpd="tri"/>
        </p:spPr>
        <p:style>
          <a:lnRef idx="3">
            <a:schemeClr val="accent5"/>
          </a:lnRef>
          <a:fillRef idx="0">
            <a:schemeClr val="accent5"/>
          </a:fillRef>
          <a:effectRef idx="2">
            <a:schemeClr val="accent5"/>
          </a:effectRef>
          <a:fontRef idx="minor">
            <a:schemeClr val="tx1"/>
          </a:fontRef>
        </p:style>
      </p:cxnSp>
      <p:graphicFrame>
        <p:nvGraphicFramePr>
          <p:cNvPr id="10" name="Content Placeholder 6">
            <a:extLst>
              <a:ext uri="{FF2B5EF4-FFF2-40B4-BE49-F238E27FC236}">
                <a16:creationId xmlns:a16="http://schemas.microsoft.com/office/drawing/2014/main" id="{CCA4CE1B-EDD9-48E4-9CE5-0EA3F7A870C2}"/>
              </a:ext>
            </a:extLst>
          </p:cNvPr>
          <p:cNvGraphicFramePr>
            <a:graphicFrameLocks/>
          </p:cNvGraphicFramePr>
          <p:nvPr/>
        </p:nvGraphicFramePr>
        <p:xfrm>
          <a:off x="234950" y="973138"/>
          <a:ext cx="11728450" cy="5715000"/>
        </p:xfrm>
        <a:graphic>
          <a:graphicData uri="http://schemas.openxmlformats.org/drawingml/2006/table">
            <a:tbl>
              <a:tblPr firstRow="1" bandRow="1">
                <a:tableStyleId>{5C22544A-7EE6-4342-B048-85BDC9FD1C3A}</a:tableStyleId>
              </a:tblPr>
              <a:tblGrid>
                <a:gridCol w="756621">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5026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Perkara – Perkara Berbangkit</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212326">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3.3</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3.3.1</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3.3.2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Lantikan Jawatankuasa dan Pendaftaran Kelab Kebajikan, Sukan dan Rekreasi JLN</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dimaklumkan bahawa jawatankuasa Kelab Kebajikan, Sukan dan Rekreasi JLN sesi 2023-2025 telah dilantik pada Mesyuarat Agung Kelab yang diadakan pada 10 Februari 2023.  </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juga dimaklumkan bahawa pihak Kelab akan mengadakan perbincangan lanjut berkenaan cadangan pendaftaran ROS serta cadangan pindaan perlembagaan kelab dalam satu mesyuarat khas.</a:t>
                      </a: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Pengerusi KEKSAR</a:t>
                      </a: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US" sz="1400" b="0" baseline="0" dirty="0" err="1">
                          <a:latin typeface="Arial" panose="020B0604020202020204" pitchFamily="34" charset="0"/>
                          <a:cs typeface="Arial" panose="020B0604020202020204" pitchFamily="34" charset="0"/>
                        </a:rPr>
                        <a:t>Draf</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pindaan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perlembagaan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kelab</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kebajikan</a:t>
                      </a:r>
                      <a:r>
                        <a:rPr lang="en-US" sz="1400" b="0" baseline="0" dirty="0">
                          <a:latin typeface="Arial" panose="020B0604020202020204" pitchFamily="34" charset="0"/>
                          <a:cs typeface="Arial" panose="020B0604020202020204" pitchFamily="34" charset="0"/>
                        </a:rPr>
                        <a:t> JLN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disediakan</a:t>
                      </a:r>
                      <a:r>
                        <a:rPr lang="en-US" sz="1400" b="0" baseline="0" dirty="0">
                          <a:latin typeface="Arial" panose="020B0604020202020204" pitchFamily="34" charset="0"/>
                          <a:cs typeface="Arial" panose="020B0604020202020204" pitchFamily="34" charset="0"/>
                        </a:rPr>
                        <a:t> dan </a:t>
                      </a:r>
                      <a:r>
                        <a:rPr lang="en-US" sz="1400" b="0" baseline="0" dirty="0" err="1">
                          <a:latin typeface="Arial" panose="020B0604020202020204" pitchFamily="34" charset="0"/>
                          <a:cs typeface="Arial" panose="020B0604020202020204" pitchFamily="34" charset="0"/>
                        </a:rPr>
                        <a:t>akan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dibentangkan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dalam</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Mesyuarat</a:t>
                      </a:r>
                      <a:r>
                        <a:rPr lang="en-US" sz="1400" b="0" baseline="0" dirty="0">
                          <a:latin typeface="Arial" panose="020B0604020202020204" pitchFamily="34" charset="0"/>
                          <a:cs typeface="Arial" panose="020B0604020202020204" pitchFamily="34" charset="0"/>
                        </a:rPr>
                        <a:t> Agung Khas (EGM) yang </a:t>
                      </a:r>
                      <a:r>
                        <a:rPr lang="en-US" sz="1400" b="0" baseline="0" dirty="0" err="1">
                          <a:latin typeface="Arial" panose="020B0604020202020204" pitchFamily="34" charset="0"/>
                          <a:cs typeface="Arial" panose="020B0604020202020204" pitchFamily="34" charset="0"/>
                        </a:rPr>
                        <a:t>dijangka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diadakan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dalam</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bulan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Ogos</a:t>
                      </a:r>
                      <a:r>
                        <a:rPr lang="en-US" sz="1400" b="0" baseline="0" dirty="0">
                          <a:latin typeface="Arial" panose="020B0604020202020204" pitchFamily="34" charset="0"/>
                          <a:cs typeface="Arial" panose="020B0604020202020204" pitchFamily="34" charset="0"/>
                        </a:rPr>
                        <a:t>/ September 2023.  Pada masa </a:t>
                      </a:r>
                      <a:r>
                        <a:rPr lang="en-US" sz="1400" b="0" baseline="0" dirty="0" err="1">
                          <a:latin typeface="Arial" panose="020B0604020202020204" pitchFamily="34" charset="0"/>
                          <a:cs typeface="Arial" panose="020B0604020202020204" pitchFamily="34" charset="0"/>
                        </a:rPr>
                        <a:t>ini</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kelab</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kebajikan</a:t>
                      </a:r>
                      <a:r>
                        <a:rPr lang="en-US" sz="1400" b="0" baseline="0" dirty="0">
                          <a:latin typeface="Arial" panose="020B0604020202020204" pitchFamily="34" charset="0"/>
                          <a:cs typeface="Arial" panose="020B0604020202020204" pitchFamily="34" charset="0"/>
                        </a:rPr>
                        <a:t> JLN </a:t>
                      </a:r>
                      <a:r>
                        <a:rPr lang="en-US" sz="1400" b="0" baseline="0" dirty="0" err="1">
                          <a:latin typeface="Arial" panose="020B0604020202020204" pitchFamily="34" charset="0"/>
                          <a:cs typeface="Arial" panose="020B0604020202020204" pitchFamily="34" charset="0"/>
                        </a:rPr>
                        <a:t>masih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boleh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menggerakkan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aktiviti</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kelab</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mengikut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perlembagaan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terdahulu</a:t>
                      </a:r>
                      <a:r>
                        <a:rPr lang="en-US" sz="1400" b="0" baseline="0" dirty="0">
                          <a:latin typeface="Arial" panose="020B0604020202020204" pitchFamily="34" charset="0"/>
                          <a:cs typeface="Arial" panose="020B0604020202020204" pitchFamily="34" charset="0"/>
                        </a:rPr>
                        <a:t> yang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diluluskan</a:t>
                      </a:r>
                      <a:r>
                        <a:rPr lang="en-US" sz="1400" b="0" baseline="0" dirty="0">
                          <a:latin typeface="Arial" panose="020B0604020202020204" pitchFamily="34" charset="0"/>
                          <a:cs typeface="Arial" panose="020B0604020202020204" pitchFamily="34" charset="0"/>
                        </a:rPr>
                        <a:t> oleh ROS. </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C73546E1-A0BD-4F8D-8F2D-93AAB54AFB6A}"/>
              </a:ext>
            </a:extLst>
          </p:cNvPr>
          <p:cNvSpPr>
            <a:spLocks noChangeArrowheads="1"/>
          </p:cNvSpPr>
          <p:nvPr/>
        </p:nvSpPr>
        <p:spPr bwMode="auto">
          <a:xfrm>
            <a:off x="622300" y="265113"/>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a:ln>
                  <a:noFill/>
                </a:ln>
                <a:solidFill>
                  <a:prstClr val="black"/>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a:ln>
                  <a:noFill/>
                </a:ln>
                <a:solidFill>
                  <a:prstClr val="black"/>
                </a:solidFill>
                <a:effectLst/>
                <a:uLnTx/>
                <a:uFillTx/>
                <a:latin typeface="Arial Black" panose="020B0A04020102020204" pitchFamily="34" charset="0"/>
                <a:ea typeface="+mn-ea"/>
                <a:cs typeface="+mn-cs"/>
              </a:rPr>
              <a:t>BIL. 1/2023 JABATAN LANDSKAP NEGARA</a:t>
            </a:r>
            <a:endParaRPr kumimoji="0" lang="en-MY" altLang="en-US" sz="2000" b="0" i="0" u="none" strike="noStrike" kern="1200" cap="none" spc="0" normalizeH="0" baseline="0" noProof="0">
              <a:ln>
                <a:noFill/>
              </a:ln>
              <a:solidFill>
                <a:prstClr val="black"/>
              </a:solidFill>
              <a:effectLst/>
              <a:uLnTx/>
              <a:uFillTx/>
              <a:latin typeface="Arial Black" panose="020B0A04020102020204" pitchFamily="34" charset="0"/>
              <a:ea typeface="+mn-ea"/>
              <a:cs typeface="+mn-cs"/>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36600"/>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1E5E8A8C-B12B-4909-AEF6-22CBB7D5F4BE}"/>
              </a:ext>
            </a:extLst>
          </p:cNvPr>
          <p:cNvCxnSpPr/>
          <p:nvPr/>
        </p:nvCxnSpPr>
        <p:spPr>
          <a:xfrm>
            <a:off x="1524000" y="6635750"/>
            <a:ext cx="9144000" cy="0"/>
          </a:xfrm>
          <a:prstGeom prst="line">
            <a:avLst/>
          </a:prstGeom>
          <a:ln w="50800" cmpd="tri"/>
        </p:spPr>
        <p:style>
          <a:lnRef idx="3">
            <a:schemeClr val="accent5"/>
          </a:lnRef>
          <a:fillRef idx="0">
            <a:schemeClr val="accent5"/>
          </a:fillRef>
          <a:effectRef idx="2">
            <a:schemeClr val="accent5"/>
          </a:effectRef>
          <a:fontRef idx="minor">
            <a:schemeClr val="tx1"/>
          </a:fontRef>
        </p:style>
      </p:cxnSp>
      <p:graphicFrame>
        <p:nvGraphicFramePr>
          <p:cNvPr id="10" name="Content Placeholder 6">
            <a:extLst>
              <a:ext uri="{FF2B5EF4-FFF2-40B4-BE49-F238E27FC236}">
                <a16:creationId xmlns:a16="http://schemas.microsoft.com/office/drawing/2014/main" id="{91FC7E0C-13B1-49E7-98D6-60AD329FE338}"/>
              </a:ext>
            </a:extLst>
          </p:cNvPr>
          <p:cNvGraphicFramePr>
            <a:graphicFrameLocks/>
          </p:cNvGraphicFramePr>
          <p:nvPr/>
        </p:nvGraphicFramePr>
        <p:xfrm>
          <a:off x="242888" y="973138"/>
          <a:ext cx="11718925" cy="5715000"/>
        </p:xfrm>
        <a:graphic>
          <a:graphicData uri="http://schemas.openxmlformats.org/drawingml/2006/table">
            <a:tbl>
              <a:tblPr firstRow="1" bandRow="1">
                <a:tableStyleId>{5C22544A-7EE6-4342-B048-85BDC9FD1C3A}</a:tableStyleId>
              </a:tblPr>
              <a:tblGrid>
                <a:gridCol w="756006">
                  <a:extLst>
                    <a:ext uri="{9D8B030D-6E8A-4147-A177-3AD203B41FA5}">
                      <a16:colId xmlns:a16="http://schemas.microsoft.com/office/drawing/2014/main" val="20000"/>
                    </a:ext>
                  </a:extLst>
                </a:gridCol>
                <a:gridCol w="4906632">
                  <a:extLst>
                    <a:ext uri="{9D8B030D-6E8A-4147-A177-3AD203B41FA5}">
                      <a16:colId xmlns:a16="http://schemas.microsoft.com/office/drawing/2014/main" val="20001"/>
                    </a:ext>
                  </a:extLst>
                </a:gridCol>
                <a:gridCol w="1078993">
                  <a:extLst>
                    <a:ext uri="{9D8B030D-6E8A-4147-A177-3AD203B41FA5}">
                      <a16:colId xmlns:a16="http://schemas.microsoft.com/office/drawing/2014/main" val="20002"/>
                    </a:ext>
                  </a:extLst>
                </a:gridCol>
                <a:gridCol w="4977294">
                  <a:extLst>
                    <a:ext uri="{9D8B030D-6E8A-4147-A177-3AD203B41FA5}">
                      <a16:colId xmlns:a16="http://schemas.microsoft.com/office/drawing/2014/main" val="20003"/>
                    </a:ext>
                  </a:extLst>
                </a:gridCol>
              </a:tblGrid>
              <a:tr h="5026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32" marR="91432"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Perkara – Perkara Berbangkit</a:t>
                      </a:r>
                    </a:p>
                  </a:txBody>
                  <a:tcPr marL="91432" marR="91432"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32" marR="91432"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32" marR="91432" marT="45643" marB="45643" anchor="ctr" horzOverflow="overflow"/>
                </a:tc>
                <a:extLst>
                  <a:ext uri="{0D108BD9-81ED-4DB2-BD59-A6C34878D82A}">
                    <a16:rowId xmlns:a16="http://schemas.microsoft.com/office/drawing/2014/main" val="10000"/>
                  </a:ext>
                </a:extLst>
              </a:tr>
              <a:tr h="5212326">
                <a:tc>
                  <a:txBody>
                    <a:bodyPr/>
                    <a:lstStyle/>
                    <a:p>
                      <a:pPr algn="r"/>
                      <a:r>
                        <a:rPr lang="en-US" sz="1400" b="1" dirty="0">
                          <a:latin typeface="Arial" panose="020B0604020202020204" pitchFamily="34" charset="0"/>
                          <a:cs typeface="Arial" panose="020B0604020202020204" pitchFamily="34" charset="0"/>
                        </a:rPr>
                        <a:t>3.4</a:t>
                      </a:r>
                    </a:p>
                    <a:p>
                      <a:pPr algn="r"/>
                      <a:endParaRPr lang="en-US" sz="1400" b="0" dirty="0">
                        <a:latin typeface="Arial" panose="020B0604020202020204" pitchFamily="34" charset="0"/>
                        <a:cs typeface="Arial" panose="020B0604020202020204" pitchFamily="34" charset="0"/>
                      </a:endParaRPr>
                    </a:p>
                    <a:p>
                      <a:pPr algn="r"/>
                      <a:r>
                        <a:rPr lang="en-US" sz="1400" b="0" dirty="0">
                          <a:latin typeface="Arial" panose="020B0604020202020204" pitchFamily="34" charset="0"/>
                          <a:cs typeface="Arial" panose="020B0604020202020204" pitchFamily="34" charset="0"/>
                        </a:rPr>
                        <a:t>3.4.3</a:t>
                      </a:r>
                    </a:p>
                  </a:txBody>
                  <a:tcPr marL="91431" marR="91431" marT="45664" marB="45664"/>
                </a:tc>
                <a:tc>
                  <a:txBody>
                    <a:bodyPr/>
                    <a:lstStyle/>
                    <a:p>
                      <a:r>
                        <a:rPr lang="ms-MY" sz="1400" b="1" kern="1200" dirty="0">
                          <a:solidFill>
                            <a:schemeClr val="dk1"/>
                          </a:solidFill>
                          <a:effectLst/>
                          <a:latin typeface="Arial" panose="020B0604020202020204" pitchFamily="34" charset="0"/>
                          <a:ea typeface="+mn-ea"/>
                          <a:cs typeface="Arial" panose="020B0604020202020204" pitchFamily="34" charset="0"/>
                        </a:rPr>
                        <a:t>Permohonan Pengeluaran Stok</a:t>
                      </a:r>
                    </a:p>
                    <a:p>
                      <a:endParaRPr lang="ms-MY" sz="1400" b="0" kern="1200" dirty="0">
                        <a:solidFill>
                          <a:schemeClr val="dk1"/>
                        </a:solidFill>
                        <a:effectLst/>
                        <a:latin typeface="Arial" panose="020B0604020202020204" pitchFamily="34" charset="0"/>
                        <a:ea typeface="+mn-ea"/>
                        <a:cs typeface="Arial" panose="020B0604020202020204" pitchFamily="34" charset="0"/>
                      </a:endParaRPr>
                    </a:p>
                    <a:p>
                      <a:pPr algn="just"/>
                      <a:r>
                        <a:rPr lang="ms-MY" sz="1400" b="0" kern="1200" dirty="0">
                          <a:solidFill>
                            <a:schemeClr val="dk1"/>
                          </a:solidFill>
                          <a:effectLst/>
                          <a:latin typeface="Arial" panose="020B0604020202020204" pitchFamily="34" charset="0"/>
                          <a:ea typeface="+mn-ea"/>
                          <a:cs typeface="Arial" panose="020B0604020202020204" pitchFamily="34" charset="0"/>
                        </a:rPr>
                        <a:t>Mesyuarat turut dimaklumkan BTM sedang menyediakan spesifikasi dan kuantiti toner yang diperlukan oleh Jabatan bagi tahun 2023. Sehubungan dengan itu BTM akan bekerjasama dengan BKP bagi memastikan peruntukan mencukupi bagi perolehan toner tersebut. </a:t>
                      </a:r>
                    </a:p>
                    <a:p>
                      <a:endParaRPr lang="ms-MY" sz="1400" b="0" kern="1200" dirty="0">
                        <a:solidFill>
                          <a:schemeClr val="dk1"/>
                        </a:solidFill>
                        <a:effectLst/>
                        <a:latin typeface="Arial" panose="020B0604020202020204" pitchFamily="34" charset="0"/>
                        <a:ea typeface="+mn-ea"/>
                        <a:cs typeface="Arial" panose="020B0604020202020204" pitchFamily="34" charset="0"/>
                      </a:endParaRPr>
                    </a:p>
                  </a:txBody>
                  <a:tcPr marL="91431" marR="91431" marT="45664" marB="45664"/>
                </a:tc>
                <a:tc>
                  <a:txBody>
                    <a:bodyPr/>
                    <a:lstStyle/>
                    <a:p>
                      <a:pPr algn="ctr"/>
                      <a:endParaRPr lang="en-US" sz="1600" b="0" dirty="0">
                        <a:latin typeface="Arial" panose="020B0604020202020204" pitchFamily="34" charset="0"/>
                        <a:cs typeface="Arial" panose="020B0604020202020204" pitchFamily="34" charset="0"/>
                      </a:endParaRPr>
                    </a:p>
                    <a:p>
                      <a:pPr algn="ctr"/>
                      <a:endParaRPr lang="en-US" sz="1600" b="0"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P/U &amp; P/TM</a:t>
                      </a:r>
                    </a:p>
                    <a:p>
                      <a:pPr algn="ctr"/>
                      <a:endParaRPr lang="en-US" sz="1600" b="0" dirty="0">
                        <a:latin typeface="Arial" panose="020B0604020202020204" pitchFamily="34" charset="0"/>
                        <a:cs typeface="Arial" panose="020B0604020202020204" pitchFamily="34" charset="0"/>
                      </a:endParaRPr>
                    </a:p>
                    <a:p>
                      <a:pPr algn="ctr"/>
                      <a:endParaRPr lang="en-US" sz="1600" b="0" dirty="0">
                        <a:latin typeface="Arial" panose="020B0604020202020204" pitchFamily="34" charset="0"/>
                        <a:cs typeface="Arial" panose="020B0604020202020204" pitchFamily="34" charset="0"/>
                      </a:endParaRPr>
                    </a:p>
                    <a:p>
                      <a:pPr algn="ctr"/>
                      <a:endParaRPr lang="en-US" sz="1600" b="0" dirty="0">
                        <a:latin typeface="Arial" panose="020B060402020202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ms-MY" sz="1600" b="0" kern="1200" dirty="0">
                        <a:solidFill>
                          <a:schemeClr val="dk1"/>
                        </a:solidFill>
                        <a:effectLst/>
                        <a:latin typeface="Arial" panose="020B0604020202020204" pitchFamily="34" charset="0"/>
                        <a:ea typeface="+mn-ea"/>
                        <a:cs typeface="Arial" panose="020B0604020202020204" pitchFamily="34" charset="0"/>
                      </a:endParaRPr>
                    </a:p>
                    <a:p>
                      <a:pPr algn="ctr"/>
                      <a:endParaRPr lang="en-MY" sz="1600" b="0" dirty="0">
                        <a:latin typeface="Arial" panose="020B0604020202020204" pitchFamily="34" charset="0"/>
                        <a:cs typeface="Arial" panose="020B0604020202020204" pitchFamily="34" charset="0"/>
                      </a:endParaRPr>
                    </a:p>
                  </a:txBody>
                  <a:tcPr marL="91431" marR="91431" marT="45664" marB="45664"/>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ms-MY" sz="1400" b="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Arial" panose="020B0604020202020204" pitchFamily="34" charset="0"/>
                          <a:ea typeface="+mn-ea"/>
                          <a:cs typeface="Arial" panose="020B0604020202020204" pitchFamily="34" charset="0"/>
                        </a:rPr>
                        <a:t>P/U: </a:t>
                      </a:r>
                      <a:r>
                        <a:rPr lang="en-US" sz="1400" kern="1200" dirty="0" err="1">
                          <a:solidFill>
                            <a:schemeClr val="dk1"/>
                          </a:solidFill>
                          <a:effectLst/>
                          <a:latin typeface="Arial" panose="020B0604020202020204" pitchFamily="34" charset="0"/>
                          <a:ea typeface="+mn-ea"/>
                          <a:cs typeface="Arial" panose="020B0604020202020204" pitchFamily="34" charset="0"/>
                        </a:rPr>
                        <a:t>Pembelian</a:t>
                      </a:r>
                      <a:r>
                        <a:rPr lang="en-US" sz="1400" kern="1200" dirty="0">
                          <a:solidFill>
                            <a:schemeClr val="dk1"/>
                          </a:solidFill>
                          <a:effectLst/>
                          <a:latin typeface="Arial" panose="020B0604020202020204" pitchFamily="34" charset="0"/>
                          <a:ea typeface="+mn-ea"/>
                          <a:cs typeface="Arial" panose="020B0604020202020204" pitchFamily="34" charset="0"/>
                        </a:rPr>
                        <a:t> toner </a:t>
                      </a:r>
                      <a:r>
                        <a:rPr lang="en-US" sz="1400" kern="1200" dirty="0" err="1">
                          <a:solidFill>
                            <a:schemeClr val="dk1"/>
                          </a:solidFill>
                          <a:effectLst/>
                          <a:latin typeface="Arial" panose="020B0604020202020204" pitchFamily="34" charset="0"/>
                          <a:ea typeface="+mn-ea"/>
                          <a:cs typeface="Arial" panose="020B0604020202020204" pitchFamily="34" charset="0"/>
                        </a:rPr>
                        <a:t>untuk</a:t>
                      </a:r>
                      <a:r>
                        <a:rPr lang="en-US" sz="1400" kern="1200" dirty="0">
                          <a:solidFill>
                            <a:schemeClr val="dk1"/>
                          </a:solidFill>
                          <a:effectLst/>
                          <a:latin typeface="Arial" panose="020B0604020202020204" pitchFamily="34" charset="0"/>
                          <a:ea typeface="+mn-ea"/>
                          <a:cs typeface="Arial" panose="020B0604020202020204" pitchFamily="34" charset="0"/>
                        </a:rPr>
                        <a:t> JLN </a:t>
                      </a:r>
                      <a:r>
                        <a:rPr lang="en-US" sz="1400" kern="1200" dirty="0" err="1">
                          <a:solidFill>
                            <a:schemeClr val="dk1"/>
                          </a:solidFill>
                          <a:effectLst/>
                          <a:latin typeface="Arial" panose="020B0604020202020204" pitchFamily="34" charset="0"/>
                          <a:ea typeface="+mn-ea"/>
                          <a:cs typeface="Arial" panose="020B0604020202020204" pitchFamily="34" charset="0"/>
                        </a:rPr>
                        <a:t>adalah</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secara</a:t>
                      </a:r>
                      <a:r>
                        <a:rPr lang="en-US" sz="1400" kern="1200" dirty="0">
                          <a:solidFill>
                            <a:schemeClr val="dk1"/>
                          </a:solidFill>
                          <a:effectLst/>
                          <a:latin typeface="Arial" panose="020B0604020202020204" pitchFamily="34" charset="0"/>
                          <a:ea typeface="+mn-ea"/>
                          <a:cs typeface="Arial" panose="020B0604020202020204" pitchFamily="34" charset="0"/>
                        </a:rPr>
                        <a:t> tender </a:t>
                      </a:r>
                      <a:r>
                        <a:rPr lang="en-US" sz="1400" kern="1200" dirty="0" err="1">
                          <a:solidFill>
                            <a:schemeClr val="dk1"/>
                          </a:solidFill>
                          <a:effectLst/>
                          <a:latin typeface="Arial" panose="020B0604020202020204" pitchFamily="34" charset="0"/>
                          <a:ea typeface="+mn-ea"/>
                          <a:cs typeface="Arial" panose="020B0604020202020204" pitchFamily="34" charset="0"/>
                        </a:rPr>
                        <a:t>melalui</a:t>
                      </a:r>
                      <a:r>
                        <a:rPr lang="en-US" sz="1400" kern="1200" dirty="0">
                          <a:solidFill>
                            <a:schemeClr val="dk1"/>
                          </a:solidFill>
                          <a:effectLst/>
                          <a:latin typeface="Arial" panose="020B0604020202020204" pitchFamily="34" charset="0"/>
                          <a:ea typeface="+mn-ea"/>
                          <a:cs typeface="Arial" panose="020B0604020202020204" pitchFamily="34" charset="0"/>
                        </a:rPr>
                        <a:t> KPKT. </a:t>
                      </a:r>
                      <a:r>
                        <a:rPr lang="en-US" sz="1400" kern="1200" dirty="0" err="1">
                          <a:solidFill>
                            <a:schemeClr val="dk1"/>
                          </a:solidFill>
                          <a:effectLst/>
                          <a:latin typeface="Arial" panose="020B0604020202020204" pitchFamily="34" charset="0"/>
                          <a:ea typeface="+mn-ea"/>
                          <a:cs typeface="Arial" panose="020B0604020202020204" pitchFamily="34" charset="0"/>
                        </a:rPr>
                        <a:t>Terdapat</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kelewatan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tentang</a:t>
                      </a:r>
                      <a:r>
                        <a:rPr lang="en-US" sz="1400" kern="1200" dirty="0">
                          <a:solidFill>
                            <a:schemeClr val="dk1"/>
                          </a:solidFill>
                          <a:effectLst/>
                          <a:latin typeface="Arial" panose="020B0604020202020204" pitchFamily="34" charset="0"/>
                          <a:ea typeface="+mn-ea"/>
                          <a:cs typeface="Arial" panose="020B0604020202020204" pitchFamily="34" charset="0"/>
                        </a:rPr>
                        <a:t> tender </a:t>
                      </a:r>
                      <a:r>
                        <a:rPr lang="en-US" sz="1400" kern="1200" dirty="0" err="1">
                          <a:solidFill>
                            <a:schemeClr val="dk1"/>
                          </a:solidFill>
                          <a:effectLst/>
                          <a:latin typeface="Arial" panose="020B0604020202020204" pitchFamily="34" charset="0"/>
                          <a:ea typeface="+mn-ea"/>
                          <a:cs typeface="Arial" panose="020B0604020202020204" pitchFamily="34" charset="0"/>
                        </a:rPr>
                        <a:t>tersebut</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Pihak</a:t>
                      </a:r>
                      <a:r>
                        <a:rPr lang="en-US" sz="1400" kern="1200" dirty="0">
                          <a:solidFill>
                            <a:schemeClr val="dk1"/>
                          </a:solidFill>
                          <a:effectLst/>
                          <a:latin typeface="Arial" panose="020B0604020202020204" pitchFamily="34" charset="0"/>
                          <a:ea typeface="+mn-ea"/>
                          <a:cs typeface="Arial" panose="020B0604020202020204" pitchFamily="34" charset="0"/>
                        </a:rPr>
                        <a:t> KPKT </a:t>
                      </a:r>
                      <a:r>
                        <a:rPr lang="en-US" sz="1400" kern="1200" dirty="0" err="1">
                          <a:solidFill>
                            <a:schemeClr val="dk1"/>
                          </a:solidFill>
                          <a:effectLst/>
                          <a:latin typeface="Arial" panose="020B0604020202020204" pitchFamily="34" charset="0"/>
                          <a:ea typeface="+mn-ea"/>
                          <a:cs typeface="Arial" panose="020B0604020202020204" pitchFamily="34" charset="0"/>
                        </a:rPr>
                        <a:t>memaklumkan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bahawa</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jangkaan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bekalan</a:t>
                      </a:r>
                      <a:r>
                        <a:rPr lang="en-US" sz="1400" kern="1200" dirty="0">
                          <a:solidFill>
                            <a:schemeClr val="dk1"/>
                          </a:solidFill>
                          <a:effectLst/>
                          <a:latin typeface="Arial" panose="020B0604020202020204" pitchFamily="34" charset="0"/>
                          <a:ea typeface="+mn-ea"/>
                          <a:cs typeface="Arial" panose="020B0604020202020204" pitchFamily="34" charset="0"/>
                        </a:rPr>
                        <a:t> toner </a:t>
                      </a:r>
                      <a:r>
                        <a:rPr lang="en-US" sz="1400" kern="1200" dirty="0" err="1">
                          <a:solidFill>
                            <a:schemeClr val="dk1"/>
                          </a:solidFill>
                          <a:effectLst/>
                          <a:latin typeface="Arial" panose="020B0604020202020204" pitchFamily="34" charset="0"/>
                          <a:ea typeface="+mn-ea"/>
                          <a:cs typeface="Arial" panose="020B0604020202020204" pitchFamily="34" charset="0"/>
                        </a:rPr>
                        <a:t>akan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sampai</a:t>
                      </a:r>
                      <a:r>
                        <a:rPr lang="en-US" sz="1400" kern="1200" dirty="0">
                          <a:solidFill>
                            <a:schemeClr val="dk1"/>
                          </a:solidFill>
                          <a:effectLst/>
                          <a:latin typeface="Arial" panose="020B0604020202020204" pitchFamily="34" charset="0"/>
                          <a:ea typeface="+mn-ea"/>
                          <a:cs typeface="Arial" panose="020B0604020202020204" pitchFamily="34" charset="0"/>
                        </a:rPr>
                        <a:t> pada </a:t>
                      </a:r>
                      <a:r>
                        <a:rPr lang="en-US" sz="1400" kern="1200" dirty="0" err="1">
                          <a:solidFill>
                            <a:schemeClr val="dk1"/>
                          </a:solidFill>
                          <a:effectLst/>
                          <a:latin typeface="Arial" panose="020B0604020202020204" pitchFamily="34" charset="0"/>
                          <a:ea typeface="+mn-ea"/>
                          <a:cs typeface="Arial" panose="020B0604020202020204" pitchFamily="34" charset="0"/>
                        </a:rPr>
                        <a:t>bulan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Ogos</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hingga</a:t>
                      </a:r>
                      <a:r>
                        <a:rPr lang="en-US" sz="1400" kern="1200" dirty="0">
                          <a:solidFill>
                            <a:schemeClr val="dk1"/>
                          </a:solidFill>
                          <a:effectLst/>
                          <a:latin typeface="Arial" panose="020B0604020202020204" pitchFamily="34" charset="0"/>
                          <a:ea typeface="+mn-ea"/>
                          <a:cs typeface="Arial" panose="020B0604020202020204" pitchFamily="34" charset="0"/>
                        </a:rPr>
                        <a:t> September 2023.</a:t>
                      </a:r>
                      <a:endParaRPr lang="en-US" sz="1400" b="1"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1"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Arial" panose="020B0604020202020204" pitchFamily="34" charset="0"/>
                          <a:ea typeface="+mn-ea"/>
                          <a:cs typeface="Arial" panose="020B0604020202020204" pitchFamily="34" charset="0"/>
                        </a:rPr>
                        <a:t>P/TM</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Sebut</a:t>
                      </a:r>
                      <a:r>
                        <a:rPr lang="en-US" sz="1400" kern="1200" dirty="0">
                          <a:solidFill>
                            <a:schemeClr val="dk1"/>
                          </a:solidFill>
                          <a:effectLst/>
                          <a:latin typeface="Arial" panose="020B0604020202020204" pitchFamily="34" charset="0"/>
                          <a:ea typeface="+mn-ea"/>
                          <a:cs typeface="Arial" panose="020B0604020202020204" pitchFamily="34" charset="0"/>
                        </a:rPr>
                        <a:t> Harga </a:t>
                      </a:r>
                      <a:r>
                        <a:rPr lang="en-US" sz="1400" kern="1200" dirty="0" err="1">
                          <a:solidFill>
                            <a:schemeClr val="dk1"/>
                          </a:solidFill>
                          <a:effectLst/>
                          <a:latin typeface="Arial" panose="020B0604020202020204" pitchFamily="34" charset="0"/>
                          <a:ea typeface="+mn-ea"/>
                          <a:cs typeface="Arial" panose="020B0604020202020204" pitchFamily="34" charset="0"/>
                        </a:rPr>
                        <a:t>bagi</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perolehan</a:t>
                      </a:r>
                      <a:r>
                        <a:rPr lang="en-US" sz="1400" kern="1200" dirty="0">
                          <a:solidFill>
                            <a:schemeClr val="dk1"/>
                          </a:solidFill>
                          <a:effectLst/>
                          <a:latin typeface="Arial" panose="020B0604020202020204" pitchFamily="34" charset="0"/>
                          <a:ea typeface="+mn-ea"/>
                          <a:cs typeface="Arial" panose="020B0604020202020204" pitchFamily="34" charset="0"/>
                        </a:rPr>
                        <a:t> Toner </a:t>
                      </a:r>
                      <a:r>
                        <a:rPr lang="en-US" sz="1400" kern="1200" dirty="0" err="1">
                          <a:solidFill>
                            <a:schemeClr val="dk1"/>
                          </a:solidFill>
                          <a:effectLst/>
                          <a:latin typeface="Arial" panose="020B0604020202020204" pitchFamily="34" charset="0"/>
                          <a:ea typeface="+mn-ea"/>
                          <a:cs typeface="Arial" panose="020B0604020202020204" pitchFamily="34" charset="0"/>
                        </a:rPr>
                        <a:t>Jabatan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telah</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diuruskan</a:t>
                      </a:r>
                      <a:r>
                        <a:rPr lang="en-US" sz="1400" kern="1200" dirty="0">
                          <a:solidFill>
                            <a:schemeClr val="dk1"/>
                          </a:solidFill>
                          <a:effectLst/>
                          <a:latin typeface="Arial" panose="020B0604020202020204" pitchFamily="34" charset="0"/>
                          <a:ea typeface="+mn-ea"/>
                          <a:cs typeface="Arial" panose="020B0604020202020204" pitchFamily="34" charset="0"/>
                        </a:rPr>
                        <a:t> oleh KPKT. BTM </a:t>
                      </a:r>
                      <a:r>
                        <a:rPr lang="en-US" sz="1400" kern="1200" dirty="0" err="1">
                          <a:solidFill>
                            <a:schemeClr val="dk1"/>
                          </a:solidFill>
                          <a:effectLst/>
                          <a:latin typeface="Arial" panose="020B0604020202020204" pitchFamily="34" charset="0"/>
                          <a:ea typeface="+mn-ea"/>
                          <a:cs typeface="Arial" panose="020B0604020202020204" pitchFamily="34" charset="0"/>
                        </a:rPr>
                        <a:t>dimaklumkan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bahawa</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pembekalan</a:t>
                      </a:r>
                      <a:r>
                        <a:rPr lang="en-US" sz="1400" kern="1200" dirty="0">
                          <a:solidFill>
                            <a:schemeClr val="dk1"/>
                          </a:solidFill>
                          <a:effectLst/>
                          <a:latin typeface="Arial" panose="020B0604020202020204" pitchFamily="34" charset="0"/>
                          <a:ea typeface="+mn-ea"/>
                          <a:cs typeface="Arial" panose="020B0604020202020204" pitchFamily="34" charset="0"/>
                        </a:rPr>
                        <a:t> toner </a:t>
                      </a:r>
                      <a:r>
                        <a:rPr lang="en-US" sz="1400" kern="1200" dirty="0" err="1">
                          <a:solidFill>
                            <a:schemeClr val="dk1"/>
                          </a:solidFill>
                          <a:effectLst/>
                          <a:latin typeface="Arial" panose="020B0604020202020204" pitchFamily="34" charset="0"/>
                          <a:ea typeface="+mn-ea"/>
                          <a:cs typeface="Arial" panose="020B0604020202020204" pitchFamily="34" charset="0"/>
                        </a:rPr>
                        <a:t>akan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diterima</a:t>
                      </a:r>
                      <a:r>
                        <a:rPr lang="en-US" sz="1400" kern="1200" dirty="0">
                          <a:solidFill>
                            <a:schemeClr val="dk1"/>
                          </a:solidFill>
                          <a:effectLst/>
                          <a:latin typeface="Arial" panose="020B0604020202020204" pitchFamily="34" charset="0"/>
                          <a:ea typeface="+mn-ea"/>
                          <a:cs typeface="Arial" panose="020B0604020202020204" pitchFamily="34" charset="0"/>
                        </a:rPr>
                        <a:t> oleh </a:t>
                      </a:r>
                      <a:r>
                        <a:rPr lang="en-US" sz="1400" kern="1200" dirty="0" err="1">
                          <a:solidFill>
                            <a:schemeClr val="dk1"/>
                          </a:solidFill>
                          <a:effectLst/>
                          <a:latin typeface="Arial" panose="020B0604020202020204" pitchFamily="34" charset="0"/>
                          <a:ea typeface="+mn-ea"/>
                          <a:cs typeface="Arial" panose="020B0604020202020204" pitchFamily="34" charset="0"/>
                        </a:rPr>
                        <a:t>Jabatan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antara</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bulan</a:t>
                      </a:r>
                      <a:r>
                        <a:rPr lang="en-US" sz="1400" kern="1200" dirty="0">
                          <a:solidFill>
                            <a:schemeClr val="dk1"/>
                          </a:solidFill>
                          <a:effectLst/>
                          <a:latin typeface="Arial" panose="020B0604020202020204" pitchFamily="34" charset="0"/>
                          <a:ea typeface="+mn-ea"/>
                          <a:cs typeface="Arial" panose="020B0604020202020204" pitchFamily="34" charset="0"/>
                        </a:rPr>
                        <a:t> </a:t>
                      </a:r>
                      <a:r>
                        <a:rPr lang="en-US" sz="1400" kern="1200" dirty="0" err="1">
                          <a:solidFill>
                            <a:schemeClr val="dk1"/>
                          </a:solidFill>
                          <a:effectLst/>
                          <a:latin typeface="Arial" panose="020B0604020202020204" pitchFamily="34" charset="0"/>
                          <a:ea typeface="+mn-ea"/>
                          <a:cs typeface="Arial" panose="020B0604020202020204" pitchFamily="34" charset="0"/>
                        </a:rPr>
                        <a:t>Ogos</a:t>
                      </a:r>
                      <a:r>
                        <a:rPr lang="en-US" sz="1400" kern="1200" dirty="0">
                          <a:solidFill>
                            <a:schemeClr val="dk1"/>
                          </a:solidFill>
                          <a:effectLst/>
                          <a:latin typeface="Arial" panose="020B0604020202020204" pitchFamily="34" charset="0"/>
                          <a:ea typeface="+mn-ea"/>
                          <a:cs typeface="Arial" panose="020B0604020202020204" pitchFamily="34" charset="0"/>
                        </a:rPr>
                        <a:t> dan September 2023.</a:t>
                      </a:r>
                      <a:endParaRPr lang="en-US" sz="1400" b="0" kern="1200" dirty="0">
                        <a:solidFill>
                          <a:schemeClr val="dk1"/>
                        </a:solidFill>
                        <a:effectLst/>
                        <a:latin typeface="Arial" panose="020B0604020202020204" pitchFamily="34" charset="0"/>
                        <a:ea typeface="+mn-ea"/>
                        <a:cs typeface="Arial" panose="020B0604020202020204" pitchFamily="34" charset="0"/>
                      </a:endParaRPr>
                    </a:p>
                  </a:txBody>
                  <a:tcPr marL="91431" marR="91431" marT="45664" marB="45664"/>
                </a:tc>
                <a:extLst>
                  <a:ext uri="{0D108BD9-81ED-4DB2-BD59-A6C34878D82A}">
                    <a16:rowId xmlns:a16="http://schemas.microsoft.com/office/drawing/2014/main" val="10001"/>
                  </a:ext>
                </a:extLst>
              </a:tr>
            </a:tbl>
          </a:graphicData>
        </a:graphic>
      </p:graphicFrame>
      <p:sp>
        <p:nvSpPr>
          <p:cNvPr id="15380" name="Rectangle 1">
            <a:extLst>
              <a:ext uri="{FF2B5EF4-FFF2-40B4-BE49-F238E27FC236}">
                <a16:creationId xmlns:a16="http://schemas.microsoft.com/office/drawing/2014/main" id="{B2A3BA61-831A-43AC-BED3-83E72577F734}"/>
              </a:ext>
            </a:extLst>
          </p:cNvPr>
          <p:cNvSpPr>
            <a:spLocks noChangeArrowheads="1"/>
          </p:cNvSpPr>
          <p:nvPr/>
        </p:nvSpPr>
        <p:spPr bwMode="auto">
          <a:xfrm>
            <a:off x="622300" y="265113"/>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a:ln>
                  <a:noFill/>
                </a:ln>
                <a:solidFill>
                  <a:prstClr val="black"/>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a:ln>
                  <a:noFill/>
                </a:ln>
                <a:solidFill>
                  <a:prstClr val="black"/>
                </a:solidFill>
                <a:effectLst/>
                <a:uLnTx/>
                <a:uFillTx/>
                <a:latin typeface="Arial Black" panose="020B0A04020102020204" pitchFamily="34" charset="0"/>
                <a:ea typeface="+mn-ea"/>
                <a:cs typeface="+mn-cs"/>
              </a:rPr>
              <a:t>BIL. 1/2023 JABATAN LANDSKAP NEGARA</a:t>
            </a:r>
            <a:endParaRPr kumimoji="0" lang="en-MY" altLang="en-US" sz="2000" b="0" i="0" u="none" strike="noStrike" kern="1200" cap="none" spc="0" normalizeH="0" baseline="0" noProof="0">
              <a:ln>
                <a:noFill/>
              </a:ln>
              <a:solidFill>
                <a:prstClr val="black"/>
              </a:solidFill>
              <a:effectLst/>
              <a:uLnTx/>
              <a:uFillTx/>
              <a:latin typeface="Arial Black" panose="020B0A04020102020204" pitchFamily="34" charset="0"/>
              <a:ea typeface="+mn-ea"/>
              <a:cs typeface="+mn-cs"/>
            </a:endParaRP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36600"/>
        </a:solidFill>
        <a:effectLst/>
      </p:bgPr>
    </p:bg>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0D29E80F-2298-434A-AE20-C61104744C6C}"/>
              </a:ext>
            </a:extLst>
          </p:cNvPr>
          <p:cNvGraphicFramePr>
            <a:graphicFrameLocks/>
          </p:cNvGraphicFramePr>
          <p:nvPr/>
        </p:nvGraphicFramePr>
        <p:xfrm>
          <a:off x="233363" y="830263"/>
          <a:ext cx="11761787" cy="5827712"/>
        </p:xfrm>
        <a:graphic>
          <a:graphicData uri="http://schemas.openxmlformats.org/drawingml/2006/table">
            <a:tbl>
              <a:tblPr firstRow="1" bandRow="1">
                <a:tableStyleId>{5C22544A-7EE6-4342-B048-85BDC9FD1C3A}</a:tableStyleId>
              </a:tblPr>
              <a:tblGrid>
                <a:gridCol w="658945">
                  <a:extLst>
                    <a:ext uri="{9D8B030D-6E8A-4147-A177-3AD203B41FA5}">
                      <a16:colId xmlns:a16="http://schemas.microsoft.com/office/drawing/2014/main" val="20000"/>
                    </a:ext>
                  </a:extLst>
                </a:gridCol>
                <a:gridCol w="5032631">
                  <a:extLst>
                    <a:ext uri="{9D8B030D-6E8A-4147-A177-3AD203B41FA5}">
                      <a16:colId xmlns:a16="http://schemas.microsoft.com/office/drawing/2014/main" val="20001"/>
                    </a:ext>
                  </a:extLst>
                </a:gridCol>
                <a:gridCol w="1203649">
                  <a:extLst>
                    <a:ext uri="{9D8B030D-6E8A-4147-A177-3AD203B41FA5}">
                      <a16:colId xmlns:a16="http://schemas.microsoft.com/office/drawing/2014/main" val="20002"/>
                    </a:ext>
                  </a:extLst>
                </a:gridCol>
                <a:gridCol w="4866562">
                  <a:extLst>
                    <a:ext uri="{9D8B030D-6E8A-4147-A177-3AD203B41FA5}">
                      <a16:colId xmlns:a16="http://schemas.microsoft.com/office/drawing/2014/main" val="20003"/>
                    </a:ext>
                  </a:extLst>
                </a:gridCol>
              </a:tblGrid>
              <a:tr h="4118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6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6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34" marR="91434" marT="45638" marB="4563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600" b="1" kern="1200" dirty="0">
                          <a:solidFill>
                            <a:schemeClr val="dk1"/>
                          </a:solidFill>
                          <a:effectLst/>
                          <a:latin typeface="Arial" panose="020B0604020202020204" pitchFamily="34" charset="0"/>
                          <a:ea typeface="+mn-ea"/>
                          <a:cs typeface="Arial" panose="020B0604020202020204" pitchFamily="34" charset="0"/>
                        </a:rPr>
                        <a:t>Usul-usul Baharu</a:t>
                      </a:r>
                    </a:p>
                  </a:txBody>
                  <a:tcPr marL="91434" marR="91434" marT="45638" marB="45638"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6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34" marR="91434" marT="45638" marB="45638"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6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6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6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34" marR="91434" marT="45638" marB="45638" anchor="ctr" horzOverflow="overflow"/>
                </a:tc>
                <a:extLst>
                  <a:ext uri="{0D108BD9-81ED-4DB2-BD59-A6C34878D82A}">
                    <a16:rowId xmlns:a16="http://schemas.microsoft.com/office/drawing/2014/main" val="10000"/>
                  </a:ext>
                </a:extLst>
              </a:tr>
              <a:tr h="5415888">
                <a:tc>
                  <a:txBody>
                    <a:bodyPr/>
                    <a:lstStyle/>
                    <a:p>
                      <a:pPr algn="r"/>
                      <a:r>
                        <a:rPr lang="en-US" sz="1400" b="1" dirty="0">
                          <a:latin typeface="Arial" panose="020B0604020202020204" pitchFamily="34" charset="0"/>
                          <a:cs typeface="Arial" panose="020B0604020202020204" pitchFamily="34" charset="0"/>
                        </a:rPr>
                        <a:t>4.1 </a:t>
                      </a:r>
                    </a:p>
                    <a:p>
                      <a:pPr algn="r"/>
                      <a:endParaRPr lang="en-US" sz="1400" b="0" dirty="0">
                        <a:latin typeface="Arial" panose="020B0604020202020204" pitchFamily="34" charset="0"/>
                        <a:cs typeface="Arial" panose="020B0604020202020204" pitchFamily="34" charset="0"/>
                      </a:endParaRPr>
                    </a:p>
                    <a:p>
                      <a:pPr algn="r"/>
                      <a:r>
                        <a:rPr lang="en-US" sz="1400" b="0" dirty="0">
                          <a:latin typeface="Arial" panose="020B0604020202020204" pitchFamily="34" charset="0"/>
                          <a:cs typeface="Arial" panose="020B0604020202020204" pitchFamily="34" charset="0"/>
                        </a:rPr>
                        <a:t>4.1.1</a:t>
                      </a:r>
                    </a:p>
                    <a:p>
                      <a:pPr algn="r"/>
                      <a:endParaRPr lang="en-US" sz="1400" b="0" dirty="0">
                        <a:latin typeface="Arial" panose="020B0604020202020204" pitchFamily="34" charset="0"/>
                        <a:cs typeface="Arial" panose="020B0604020202020204" pitchFamily="34" charset="0"/>
                      </a:endParaRPr>
                    </a:p>
                    <a:p>
                      <a:pPr algn="r"/>
                      <a:endParaRPr lang="en-US" sz="1400" b="0" dirty="0">
                        <a:latin typeface="Arial" panose="020B0604020202020204" pitchFamily="34" charset="0"/>
                        <a:cs typeface="Arial" panose="020B0604020202020204" pitchFamily="34" charset="0"/>
                      </a:endParaRPr>
                    </a:p>
                    <a:p>
                      <a:pPr algn="r"/>
                      <a:endParaRPr lang="en-US" sz="1400" b="0" dirty="0">
                        <a:latin typeface="Arial" panose="020B0604020202020204" pitchFamily="34" charset="0"/>
                        <a:cs typeface="Arial" panose="020B0604020202020204" pitchFamily="34" charset="0"/>
                      </a:endParaRPr>
                    </a:p>
                    <a:p>
                      <a:pPr algn="r"/>
                      <a:r>
                        <a:rPr lang="en-US" sz="1400" b="0" dirty="0">
                          <a:latin typeface="Arial" panose="020B0604020202020204" pitchFamily="34" charset="0"/>
                          <a:cs typeface="Arial" panose="020B0604020202020204" pitchFamily="34" charset="0"/>
                        </a:rPr>
                        <a:t>4.1.2</a:t>
                      </a:r>
                    </a:p>
                    <a:p>
                      <a:pPr algn="r"/>
                      <a:endParaRPr lang="en-US" sz="1400" b="0" dirty="0">
                        <a:latin typeface="Arial" panose="020B0604020202020204" pitchFamily="34" charset="0"/>
                        <a:cs typeface="Arial" panose="020B0604020202020204" pitchFamily="34" charset="0"/>
                      </a:endParaRPr>
                    </a:p>
                    <a:p>
                      <a:pPr algn="r"/>
                      <a:endParaRPr lang="en-US" sz="1400" b="0" dirty="0">
                        <a:latin typeface="Arial" panose="020B0604020202020204" pitchFamily="34" charset="0"/>
                        <a:cs typeface="Arial" panose="020B0604020202020204" pitchFamily="34" charset="0"/>
                      </a:endParaRPr>
                    </a:p>
                    <a:p>
                      <a:pPr algn="r"/>
                      <a:r>
                        <a:rPr lang="en-US" sz="1400" b="0" dirty="0">
                          <a:latin typeface="Arial" panose="020B0604020202020204" pitchFamily="34" charset="0"/>
                          <a:cs typeface="Arial" panose="020B0604020202020204" pitchFamily="34" charset="0"/>
                        </a:rPr>
                        <a:t>4.1.3</a:t>
                      </a:r>
                    </a:p>
                    <a:p>
                      <a:pPr algn="r"/>
                      <a:endParaRPr lang="en-US" sz="1400" b="0" dirty="0">
                        <a:latin typeface="Arial" panose="020B0604020202020204" pitchFamily="34" charset="0"/>
                        <a:cs typeface="Arial" panose="020B0604020202020204" pitchFamily="34" charset="0"/>
                      </a:endParaRPr>
                    </a:p>
                    <a:p>
                      <a:pPr algn="r"/>
                      <a:endParaRPr lang="en-US" sz="1400" b="0" dirty="0">
                        <a:latin typeface="Arial" panose="020B0604020202020204" pitchFamily="34" charset="0"/>
                        <a:cs typeface="Arial" panose="020B0604020202020204" pitchFamily="34" charset="0"/>
                      </a:endParaRPr>
                    </a:p>
                    <a:p>
                      <a:pPr algn="r"/>
                      <a:endParaRPr lang="en-US" sz="1400" b="0" dirty="0">
                        <a:latin typeface="Arial" panose="020B0604020202020204" pitchFamily="34" charset="0"/>
                        <a:cs typeface="Arial" panose="020B0604020202020204" pitchFamily="34" charset="0"/>
                      </a:endParaRPr>
                    </a:p>
                    <a:p>
                      <a:pPr algn="r"/>
                      <a:endParaRPr lang="en-US" sz="1400" b="0" dirty="0">
                        <a:latin typeface="Arial" panose="020B0604020202020204" pitchFamily="34" charset="0"/>
                        <a:cs typeface="Arial" panose="020B0604020202020204" pitchFamily="34" charset="0"/>
                      </a:endParaRPr>
                    </a:p>
                  </a:txBody>
                  <a:tcPr marL="91433" marR="91433" marT="45659" marB="45659"/>
                </a:tc>
                <a:tc>
                  <a:txBody>
                    <a:bodyPr/>
                    <a:lstStyle/>
                    <a:p>
                      <a:pPr marL="14288" indent="-14288" algn="just" fontAlgn="base"/>
                      <a:r>
                        <a:rPr lang="fi-FI" sz="1400" b="1" u="none" kern="1200" dirty="0">
                          <a:solidFill>
                            <a:schemeClr val="dk1"/>
                          </a:solidFill>
                          <a:effectLst/>
                          <a:latin typeface="Arial" panose="020B0604020202020204" pitchFamily="34" charset="0"/>
                          <a:ea typeface="+mn-ea"/>
                          <a:cs typeface="Arial" panose="020B0604020202020204" pitchFamily="34" charset="0"/>
                        </a:rPr>
                        <a:t>Kemudahan Parkir</a:t>
                      </a:r>
                    </a:p>
                    <a:p>
                      <a:pPr marL="14288" indent="-14288" algn="just" fontAlgn="base"/>
                      <a:endParaRPr lang="fi-FI" sz="1400" b="1" u="none" kern="1200" dirty="0">
                        <a:solidFill>
                          <a:schemeClr val="dk1"/>
                        </a:solidFill>
                        <a:effectLst/>
                        <a:latin typeface="Arial" panose="020B0604020202020204" pitchFamily="34" charset="0"/>
                        <a:ea typeface="+mn-ea"/>
                        <a:cs typeface="Arial" panose="020B0604020202020204" pitchFamily="34" charset="0"/>
                      </a:endParaRPr>
                    </a:p>
                    <a:p>
                      <a:pPr marL="14288" indent="-14288" algn="just" fontAlgn="base"/>
                      <a:r>
                        <a:rPr lang="fi-FI" sz="1400" b="1" u="none" kern="1200" dirty="0">
                          <a:solidFill>
                            <a:schemeClr val="dk1"/>
                          </a:solidFill>
                          <a:effectLst/>
                          <a:latin typeface="Arial" panose="020B0604020202020204" pitchFamily="34" charset="0"/>
                          <a:ea typeface="+mn-ea"/>
                          <a:cs typeface="Arial" panose="020B0604020202020204" pitchFamily="34" charset="0"/>
                        </a:rPr>
                        <a:t>	</a:t>
                      </a:r>
                      <a:r>
                        <a:rPr lang="fi-FI" sz="1400" b="0" u="none" kern="1200" dirty="0">
                          <a:solidFill>
                            <a:schemeClr val="dk1"/>
                          </a:solidFill>
                          <a:effectLst/>
                          <a:latin typeface="Arial" panose="020B0604020202020204" pitchFamily="34" charset="0"/>
                          <a:ea typeface="+mn-ea"/>
                          <a:cs typeface="Arial" panose="020B0604020202020204" pitchFamily="34" charset="0"/>
                        </a:rPr>
                        <a:t>Mesyuarat diminta mengkaji semula polisi parkir JLN sedia ada yang hanya menyediakan parkir khas kepada pegawai JLN gred 44 ke atas.</a:t>
                      </a:r>
                    </a:p>
                    <a:p>
                      <a:pPr marL="14288" indent="-14288" algn="just" fontAlgn="base"/>
                      <a:endParaRPr lang="fi-FI" sz="1400" b="0" u="none" kern="1200" dirty="0">
                        <a:solidFill>
                          <a:schemeClr val="dk1"/>
                        </a:solidFill>
                        <a:effectLst/>
                        <a:latin typeface="Arial" panose="020B0604020202020204" pitchFamily="34" charset="0"/>
                        <a:ea typeface="+mn-ea"/>
                        <a:cs typeface="Arial" panose="020B0604020202020204" pitchFamily="34" charset="0"/>
                      </a:endParaRPr>
                    </a:p>
                    <a:p>
                      <a:pPr marL="14288" indent="-14288" algn="just" fontAlgn="base"/>
                      <a:r>
                        <a:rPr lang="fi-FI" sz="1400" b="0" u="none" kern="1200" dirty="0">
                          <a:solidFill>
                            <a:schemeClr val="dk1"/>
                          </a:solidFill>
                          <a:effectLst/>
                          <a:latin typeface="Arial" panose="020B0604020202020204" pitchFamily="34" charset="0"/>
                          <a:ea typeface="+mn-ea"/>
                          <a:cs typeface="Arial" panose="020B0604020202020204" pitchFamily="34" charset="0"/>
                        </a:rPr>
                        <a:t>	Mesyuarat turut diminta mempertimbangkan kemudahan lot parkir kepada pegawai JLN yang mengandung.</a:t>
                      </a:r>
                    </a:p>
                    <a:p>
                      <a:pPr marL="14288" indent="-14288" algn="just" fontAlgn="base"/>
                      <a:endParaRPr lang="fi-FI" sz="1400" b="0" u="none" kern="1200" dirty="0">
                        <a:solidFill>
                          <a:schemeClr val="dk1"/>
                        </a:solidFill>
                        <a:effectLst/>
                        <a:latin typeface="Arial" panose="020B0604020202020204" pitchFamily="34" charset="0"/>
                        <a:ea typeface="+mn-ea"/>
                        <a:cs typeface="Arial" panose="020B0604020202020204" pitchFamily="34" charset="0"/>
                      </a:endParaRPr>
                    </a:p>
                    <a:p>
                      <a:pPr marL="14288" indent="-14288" algn="just" fontAlgn="base"/>
                      <a:r>
                        <a:rPr lang="fi-FI" sz="1400" b="0" u="none" kern="1200" dirty="0">
                          <a:solidFill>
                            <a:schemeClr val="dk1"/>
                          </a:solidFill>
                          <a:effectLst/>
                          <a:latin typeface="Arial" panose="020B0604020202020204" pitchFamily="34" charset="0"/>
                          <a:ea typeface="+mn-ea"/>
                          <a:cs typeface="Arial" panose="020B0604020202020204" pitchFamily="34" charset="0"/>
                        </a:rPr>
                        <a:t>	Mesyuarat bersetuju BKP mengkaji semula dasar parkir sedia ada. Mesyuarat turut dimaklumkan pegawai mengandung dan juga pegawai yang menghidapi sakit kronik boleh memohon lot parkir khas daripada BKP, melalui Pengarah masing-masing.</a:t>
                      </a:r>
                    </a:p>
                    <a:p>
                      <a:pPr marL="14288" indent="-14288" algn="just" fontAlgn="base"/>
                      <a:endParaRPr lang="fi-FI" sz="1400" b="1" u="sng" kern="1200" dirty="0">
                        <a:solidFill>
                          <a:schemeClr val="dk1"/>
                        </a:solidFill>
                        <a:effectLst/>
                        <a:latin typeface="Arial" panose="020B0604020202020204" pitchFamily="34" charset="0"/>
                        <a:ea typeface="+mn-ea"/>
                        <a:cs typeface="Arial" panose="020B0604020202020204" pitchFamily="34" charset="0"/>
                      </a:endParaRPr>
                    </a:p>
                  </a:txBody>
                  <a:tcPr marL="91433" marR="91433" marT="45659" marB="45659"/>
                </a:tc>
                <a:tc>
                  <a:txBody>
                    <a:bodyPr/>
                    <a:lstStyle/>
                    <a:p>
                      <a:pPr algn="ctr"/>
                      <a:endParaRPr lang="en-US" sz="1400" b="0" dirty="0">
                        <a:latin typeface="Arial" panose="020B0604020202020204" pitchFamily="34" charset="0"/>
                        <a:cs typeface="Arial" panose="020B0604020202020204" pitchFamily="34" charset="0"/>
                      </a:endParaRPr>
                    </a:p>
                    <a:p>
                      <a:pPr algn="ctr"/>
                      <a:endParaRPr lang="en-US" sz="1400" b="0" dirty="0">
                        <a:latin typeface="Arial" panose="020B0604020202020204" pitchFamily="34" charset="0"/>
                        <a:cs typeface="Arial" panose="020B0604020202020204" pitchFamily="34" charset="0"/>
                      </a:endParaRPr>
                    </a:p>
                    <a:p>
                      <a:pPr algn="ctr"/>
                      <a:endParaRPr lang="en-US" sz="1400" b="0" dirty="0">
                        <a:latin typeface="Arial" panose="020B0604020202020204" pitchFamily="34" charset="0"/>
                        <a:cs typeface="Arial" panose="020B0604020202020204" pitchFamily="34" charset="0"/>
                      </a:endParaRPr>
                    </a:p>
                    <a:p>
                      <a:pPr algn="ct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P/U</a:t>
                      </a:r>
                    </a:p>
                    <a:p>
                      <a:pPr algn="ctr"/>
                      <a:endParaRPr lang="en-US" sz="1400" b="0" dirty="0">
                        <a:latin typeface="Arial" panose="020B0604020202020204" pitchFamily="34" charset="0"/>
                        <a:cs typeface="Arial" panose="020B0604020202020204" pitchFamily="34" charset="0"/>
                      </a:endParaRPr>
                    </a:p>
                    <a:p>
                      <a:pPr algn="ctr"/>
                      <a:endParaRPr lang="en-US" sz="1400" b="0" dirty="0">
                        <a:latin typeface="Arial" panose="020B0604020202020204" pitchFamily="34" charset="0"/>
                        <a:cs typeface="Arial" panose="020B0604020202020204" pitchFamily="34" charset="0"/>
                      </a:endParaRPr>
                    </a:p>
                    <a:p>
                      <a:pPr algn="ctr"/>
                      <a:endParaRPr lang="en-US" sz="1400" b="0" dirty="0">
                        <a:latin typeface="Arial" panose="020B060402020202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ms-MY" sz="1400" b="0" kern="1200" dirty="0">
                        <a:solidFill>
                          <a:schemeClr val="dk1"/>
                        </a:solidFill>
                        <a:effectLst/>
                        <a:latin typeface="Arial" panose="020B0604020202020204" pitchFamily="34" charset="0"/>
                        <a:ea typeface="+mn-ea"/>
                        <a:cs typeface="Arial" panose="020B0604020202020204" pitchFamily="34" charset="0"/>
                      </a:endParaRPr>
                    </a:p>
                    <a:p>
                      <a:pPr algn="ctr"/>
                      <a:endParaRPr lang="en-MY" sz="1400" b="0" dirty="0">
                        <a:latin typeface="Arial" panose="020B0604020202020204" pitchFamily="34" charset="0"/>
                        <a:cs typeface="Arial" panose="020B0604020202020204" pitchFamily="34" charset="0"/>
                      </a:endParaRPr>
                    </a:p>
                  </a:txBody>
                  <a:tcPr marL="91433" marR="91433" marT="45659" marB="45659"/>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US" sz="1400" b="0" baseline="0" dirty="0" err="1">
                          <a:latin typeface="Arial" panose="020B0604020202020204" pitchFamily="34" charset="0"/>
                          <a:cs typeface="Arial" panose="020B0604020202020204" pitchFamily="34" charset="0"/>
                        </a:rPr>
                        <a:t>Pengagihan</a:t>
                      </a:r>
                      <a:r>
                        <a:rPr lang="en-US" sz="1400" b="0" baseline="0" dirty="0">
                          <a:latin typeface="Arial" panose="020B0604020202020204" pitchFamily="34" charset="0"/>
                          <a:cs typeface="Arial" panose="020B0604020202020204" pitchFamily="34" charset="0"/>
                        </a:rPr>
                        <a:t> lot </a:t>
                      </a:r>
                      <a:r>
                        <a:rPr lang="en-US" sz="1400" b="0" baseline="0" dirty="0" err="1">
                          <a:latin typeface="Arial" panose="020B0604020202020204" pitchFamily="34" charset="0"/>
                          <a:cs typeface="Arial" panose="020B0604020202020204" pitchFamily="34" charset="0"/>
                        </a:rPr>
                        <a:t>parkir</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sedia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ada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adalah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berdasarkan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keperluan</a:t>
                      </a:r>
                      <a:r>
                        <a:rPr lang="en-US" sz="1400" b="0" baseline="0" dirty="0">
                          <a:latin typeface="Arial" panose="020B0604020202020204" pitchFamily="34" charset="0"/>
                          <a:cs typeface="Arial" panose="020B0604020202020204" pitchFamily="34" charset="0"/>
                        </a:rPr>
                        <a:t> dan </a:t>
                      </a:r>
                      <a:r>
                        <a:rPr lang="en-US" sz="1400" b="0" baseline="0" dirty="0" err="1">
                          <a:latin typeface="Arial" panose="020B0604020202020204" pitchFamily="34" charset="0"/>
                          <a:cs typeface="Arial" panose="020B0604020202020204" pitchFamily="34" charset="0"/>
                        </a:rPr>
                        <a:t>kedudukan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hirarki</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pegawai</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Jabatan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mempunyai</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kekangan</a:t>
                      </a:r>
                      <a:r>
                        <a:rPr lang="en-US" sz="1400" b="0" baseline="0" dirty="0">
                          <a:latin typeface="Arial" panose="020B0604020202020204" pitchFamily="34" charset="0"/>
                          <a:cs typeface="Arial" panose="020B0604020202020204" pitchFamily="34" charset="0"/>
                        </a:rPr>
                        <a:t> yang </a:t>
                      </a:r>
                      <a:r>
                        <a:rPr lang="en-US" sz="1400" b="0" baseline="0" dirty="0" err="1">
                          <a:latin typeface="Arial" panose="020B0604020202020204" pitchFamily="34" charset="0"/>
                          <a:cs typeface="Arial" panose="020B0604020202020204" pitchFamily="34" charset="0"/>
                        </a:rPr>
                        <a:t>tidak</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dapat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dielakkan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bagi</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menyediakan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parkir</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kepada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semua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pegawai</a:t>
                      </a:r>
                      <a:r>
                        <a:rPr lang="en-US" sz="1400" b="0" baseline="0" dirty="0">
                          <a:latin typeface="Arial" panose="020B0604020202020204" pitchFamily="34" charset="0"/>
                          <a:cs typeface="Arial" panose="020B0604020202020204" pitchFamily="34" charset="0"/>
                        </a:rPr>
                        <a:t> dan </a:t>
                      </a:r>
                      <a:r>
                        <a:rPr lang="en-US" sz="1400" b="0" baseline="0" dirty="0" err="1">
                          <a:latin typeface="Arial" panose="020B0604020202020204" pitchFamily="34" charset="0"/>
                          <a:cs typeface="Arial" panose="020B0604020202020204" pitchFamily="34" charset="0"/>
                        </a:rPr>
                        <a:t>kakitangan</a:t>
                      </a:r>
                      <a:r>
                        <a:rPr lang="en-US" sz="1400" b="0" baseline="0" dirty="0">
                          <a:latin typeface="Arial" panose="020B0604020202020204" pitchFamily="34" charset="0"/>
                          <a:cs typeface="Arial" panose="020B0604020202020204" pitchFamily="34" charset="0"/>
                        </a:rPr>
                        <a:t>.</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txBody>
                  <a:tcPr marL="91433" marR="91433" marT="45659" marB="45659"/>
                </a:tc>
                <a:extLst>
                  <a:ext uri="{0D108BD9-81ED-4DB2-BD59-A6C34878D82A}">
                    <a16:rowId xmlns:a16="http://schemas.microsoft.com/office/drawing/2014/main" val="10001"/>
                  </a:ext>
                </a:extLst>
              </a:tr>
            </a:tbl>
          </a:graphicData>
        </a:graphic>
      </p:graphicFrame>
      <p:sp>
        <p:nvSpPr>
          <p:cNvPr id="16403" name="Rectangle 1">
            <a:extLst>
              <a:ext uri="{FF2B5EF4-FFF2-40B4-BE49-F238E27FC236}">
                <a16:creationId xmlns:a16="http://schemas.microsoft.com/office/drawing/2014/main" id="{CAF12725-6AF9-41C9-A653-139CF994B8C5}"/>
              </a:ext>
            </a:extLst>
          </p:cNvPr>
          <p:cNvSpPr>
            <a:spLocks noChangeArrowheads="1"/>
          </p:cNvSpPr>
          <p:nvPr/>
        </p:nvSpPr>
        <p:spPr bwMode="auto">
          <a:xfrm>
            <a:off x="415925" y="223838"/>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a:ln>
                  <a:noFill/>
                </a:ln>
                <a:solidFill>
                  <a:prstClr val="black"/>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a:ln>
                  <a:noFill/>
                </a:ln>
                <a:solidFill>
                  <a:prstClr val="black"/>
                </a:solidFill>
                <a:effectLst/>
                <a:uLnTx/>
                <a:uFillTx/>
                <a:latin typeface="Arial Black" panose="020B0A04020102020204" pitchFamily="34" charset="0"/>
                <a:ea typeface="+mn-ea"/>
                <a:cs typeface="+mn-cs"/>
              </a:rPr>
              <a:t>BIL. 1/2023 JABATAN LANDSKAP NEGARA</a:t>
            </a:r>
            <a:endParaRPr kumimoji="0" lang="en-MY" altLang="en-US" sz="2000" b="0" i="0" u="none" strike="noStrike" kern="1200" cap="none" spc="0" normalizeH="0" baseline="0" noProof="0">
              <a:ln>
                <a:noFill/>
              </a:ln>
              <a:solidFill>
                <a:prstClr val="black"/>
              </a:solidFill>
              <a:effectLst/>
              <a:uLnTx/>
              <a:uFillTx/>
              <a:latin typeface="Arial Black" panose="020B0A04020102020204" pitchFamily="34" charset="0"/>
              <a:ea typeface="+mn-ea"/>
              <a:cs typeface="+mn-cs"/>
            </a:endParaRP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Basi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Override1.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2.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3.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4.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docProps/app.xml><?xml version="1.0" encoding="utf-8"?>
<Properties xmlns="http://schemas.openxmlformats.org/officeDocument/2006/extended-properties" xmlns:vt="http://schemas.openxmlformats.org/officeDocument/2006/docPropsVTypes">
  <TotalTime>0</TotalTime>
  <Words>421</Words>
  <Application>Microsoft Office PowerPoint</Application>
  <PresentationFormat>Widescreen</PresentationFormat>
  <Paragraphs>101</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Adobe Garamond Pro</vt:lpstr>
      <vt:lpstr>Arial</vt:lpstr>
      <vt:lpstr>Arial Black</vt:lpstr>
      <vt:lpstr>Britannic Bold</vt:lpstr>
      <vt:lpstr>Calibri</vt:lpstr>
      <vt:lpstr>Corbel</vt:lpstr>
      <vt:lpstr>Basis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 zafirah hanim wan mohamad</dc:creator>
  <cp:lastModifiedBy>wan zafirah hanim wan mohamad</cp:lastModifiedBy>
  <cp:revision>1</cp:revision>
  <dcterms:created xsi:type="dcterms:W3CDTF">2023-12-20T09:42:51Z</dcterms:created>
  <dcterms:modified xsi:type="dcterms:W3CDTF">2023-12-20T09:43:25Z</dcterms:modified>
</cp:coreProperties>
</file>